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9" r:id="rId3"/>
    <p:sldId id="265" r:id="rId4"/>
    <p:sldId id="266" r:id="rId5"/>
    <p:sldId id="26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4089-F380-4C00-8FDB-C1AF1E96E57E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0FC8F-B395-473A-A40D-B39A4228F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40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4089-F380-4C00-8FDB-C1AF1E96E57E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0FC8F-B395-473A-A40D-B39A4228F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035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4089-F380-4C00-8FDB-C1AF1E96E57E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0FC8F-B395-473A-A40D-B39A4228F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62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4089-F380-4C00-8FDB-C1AF1E96E57E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0FC8F-B395-473A-A40D-B39A4228F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7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4089-F380-4C00-8FDB-C1AF1E96E57E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0FC8F-B395-473A-A40D-B39A4228F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21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4089-F380-4C00-8FDB-C1AF1E96E57E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0FC8F-B395-473A-A40D-B39A4228F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046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4089-F380-4C00-8FDB-C1AF1E96E57E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0FC8F-B395-473A-A40D-B39A4228F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5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4089-F380-4C00-8FDB-C1AF1E96E57E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0FC8F-B395-473A-A40D-B39A4228F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05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4089-F380-4C00-8FDB-C1AF1E96E57E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0FC8F-B395-473A-A40D-B39A4228F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07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4089-F380-4C00-8FDB-C1AF1E96E57E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0FC8F-B395-473A-A40D-B39A4228F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3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4089-F380-4C00-8FDB-C1AF1E96E57E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0FC8F-B395-473A-A40D-B39A4228F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721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B4089-F380-4C00-8FDB-C1AF1E96E57E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0FC8F-B395-473A-A40D-B39A4228F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153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7577" y="553792"/>
            <a:ext cx="987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Screen 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7127" y="2525954"/>
            <a:ext cx="311303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Need </a:t>
            </a:r>
            <a:r>
              <a:rPr lang="en-US" dirty="0" smtClean="0"/>
              <a:t>icons </a:t>
            </a:r>
            <a:r>
              <a:rPr lang="en-US" dirty="0" smtClean="0"/>
              <a:t>for</a:t>
            </a:r>
          </a:p>
          <a:p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Gateways (Diamond Shape)</a:t>
            </a:r>
          </a:p>
          <a:p>
            <a:pPr marL="342900" indent="-342900">
              <a:buAutoNum type="arabicPeriod"/>
            </a:pPr>
            <a:r>
              <a:rPr lang="en-US" dirty="0" smtClean="0"/>
              <a:t>Smarts Shapes</a:t>
            </a:r>
          </a:p>
          <a:p>
            <a:pPr marL="342900" indent="-342900">
              <a:buAutoNum type="arabicPeriod"/>
            </a:pPr>
            <a:r>
              <a:rPr lang="en-US" dirty="0" err="1" smtClean="0"/>
              <a:t>Subprocesses</a:t>
            </a:r>
            <a:endParaRPr lang="en-US" dirty="0"/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31" name="Diamond 30"/>
          <p:cNvSpPr/>
          <p:nvPr/>
        </p:nvSpPr>
        <p:spPr>
          <a:xfrm>
            <a:off x="3514567" y="3160265"/>
            <a:ext cx="238725" cy="252663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305" y="923124"/>
            <a:ext cx="7429500" cy="529590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2524259" y="1532586"/>
            <a:ext cx="3168203" cy="1159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653048" y="1558344"/>
            <a:ext cx="4117172" cy="1094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704563" y="1532586"/>
            <a:ext cx="5499279" cy="1159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2653048" y="2525954"/>
            <a:ext cx="4211391" cy="22505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51558" y="4776537"/>
            <a:ext cx="3556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Need icons for each of the </a:t>
            </a:r>
            <a:r>
              <a:rPr lang="en-US" dirty="0" err="1" smtClean="0"/>
              <a:t>subitems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704563" y="2318197"/>
            <a:ext cx="2987899" cy="2458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39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15155" y="1635617"/>
            <a:ext cx="331058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Need blocks for (See next screen)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Decision Gateway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Parallel Gateway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Join Gateway</a:t>
            </a:r>
            <a:endParaRPr lang="en-US" dirty="0" smtClean="0"/>
          </a:p>
          <a:p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957" y="3992981"/>
            <a:ext cx="5553075" cy="2000250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>
            <a:off x="2658979" y="2382253"/>
            <a:ext cx="4860758" cy="23335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795203" y="4620126"/>
            <a:ext cx="6204418" cy="31628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579" y="3305025"/>
            <a:ext cx="16764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1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mond 1"/>
          <p:cNvSpPr/>
          <p:nvPr/>
        </p:nvSpPr>
        <p:spPr>
          <a:xfrm>
            <a:off x="5113419" y="2236496"/>
            <a:ext cx="1636294" cy="1409082"/>
          </a:xfrm>
          <a:prstGeom prst="diamond">
            <a:avLst/>
          </a:prstGeom>
          <a:noFill/>
          <a:effectLst>
            <a:glow rad="101600">
              <a:schemeClr val="bg2">
                <a:lumMod val="9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708" y="2704849"/>
            <a:ext cx="1743075" cy="4857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8741" y="2685797"/>
            <a:ext cx="1724025" cy="5048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8152" y="2513213"/>
            <a:ext cx="428625" cy="4667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56021" y="950495"/>
            <a:ext cx="9268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 visualize a decision gateway to be like this as it will have a decision to make</a:t>
            </a:r>
          </a:p>
          <a:p>
            <a:r>
              <a:rPr lang="en-US" dirty="0"/>
              <a:t>t</a:t>
            </a:r>
            <a:r>
              <a:rPr lang="en-US" dirty="0" smtClean="0"/>
              <a:t>o decide in which direction to send the workflow. The decision will be made using decision table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2" idx="2"/>
          </p:cNvCxnSpPr>
          <p:nvPr/>
        </p:nvCxnSpPr>
        <p:spPr>
          <a:xfrm>
            <a:off x="5931566" y="3645578"/>
            <a:ext cx="12030" cy="8067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2" idx="3"/>
            <a:endCxn id="4" idx="1"/>
          </p:cNvCxnSpPr>
          <p:nvPr/>
        </p:nvCxnSpPr>
        <p:spPr>
          <a:xfrm flipV="1">
            <a:off x="6749713" y="2938210"/>
            <a:ext cx="1689028" cy="28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3" idx="3"/>
            <a:endCxn id="2" idx="1"/>
          </p:cNvCxnSpPr>
          <p:nvPr/>
        </p:nvCxnSpPr>
        <p:spPr>
          <a:xfrm flipV="1">
            <a:off x="3762783" y="2941037"/>
            <a:ext cx="1350636" cy="6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" idx="0"/>
          </p:cNvCxnSpPr>
          <p:nvPr/>
        </p:nvCxnSpPr>
        <p:spPr>
          <a:xfrm flipV="1">
            <a:off x="5931566" y="1736441"/>
            <a:ext cx="0" cy="50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0800000" flipV="1">
            <a:off x="5445792" y="3022432"/>
            <a:ext cx="1180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Route based on expense amount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30979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mond 1"/>
          <p:cNvSpPr/>
          <p:nvPr/>
        </p:nvSpPr>
        <p:spPr>
          <a:xfrm>
            <a:off x="5113419" y="2236496"/>
            <a:ext cx="1636294" cy="1409082"/>
          </a:xfrm>
          <a:prstGeom prst="diamond">
            <a:avLst/>
          </a:prstGeom>
          <a:noFill/>
          <a:effectLst>
            <a:glow rad="101600">
              <a:schemeClr val="bg2">
                <a:lumMod val="9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708" y="2704849"/>
            <a:ext cx="1743075" cy="4857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8741" y="2685797"/>
            <a:ext cx="1724025" cy="5048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56021" y="950495"/>
            <a:ext cx="4123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 visualize a parallel gateway to be like this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2" idx="2"/>
          </p:cNvCxnSpPr>
          <p:nvPr/>
        </p:nvCxnSpPr>
        <p:spPr>
          <a:xfrm>
            <a:off x="5931566" y="3645578"/>
            <a:ext cx="12030" cy="8067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2" idx="3"/>
            <a:endCxn id="4" idx="1"/>
          </p:cNvCxnSpPr>
          <p:nvPr/>
        </p:nvCxnSpPr>
        <p:spPr>
          <a:xfrm flipV="1">
            <a:off x="6749713" y="2938210"/>
            <a:ext cx="1689028" cy="28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3" idx="3"/>
            <a:endCxn id="2" idx="1"/>
          </p:cNvCxnSpPr>
          <p:nvPr/>
        </p:nvCxnSpPr>
        <p:spPr>
          <a:xfrm flipV="1">
            <a:off x="3762783" y="2941037"/>
            <a:ext cx="1350636" cy="6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2" idx="0"/>
          </p:cNvCxnSpPr>
          <p:nvPr/>
        </p:nvCxnSpPr>
        <p:spPr>
          <a:xfrm flipV="1">
            <a:off x="5931566" y="1736441"/>
            <a:ext cx="0" cy="50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582653" y="2938210"/>
            <a:ext cx="6497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19534" y="2685797"/>
            <a:ext cx="12030" cy="504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25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mond 1"/>
          <p:cNvSpPr/>
          <p:nvPr/>
        </p:nvSpPr>
        <p:spPr>
          <a:xfrm>
            <a:off x="5113419" y="2236496"/>
            <a:ext cx="1636294" cy="1409082"/>
          </a:xfrm>
          <a:prstGeom prst="diamond">
            <a:avLst/>
          </a:prstGeom>
          <a:noFill/>
          <a:effectLst>
            <a:glow rad="101600">
              <a:schemeClr val="bg2">
                <a:lumMod val="9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708" y="2704849"/>
            <a:ext cx="1743075" cy="4857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08" y="1460335"/>
            <a:ext cx="1724025" cy="5048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56021" y="950495"/>
            <a:ext cx="378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 visualize a </a:t>
            </a:r>
            <a:r>
              <a:rPr lang="en-US" dirty="0" smtClean="0"/>
              <a:t>join </a:t>
            </a:r>
            <a:r>
              <a:rPr lang="en-US" dirty="0" smtClean="0"/>
              <a:t>gateway to be like this</a:t>
            </a:r>
            <a:endParaRPr lang="en-US" dirty="0"/>
          </a:p>
        </p:txBody>
      </p:sp>
      <p:cxnSp>
        <p:nvCxnSpPr>
          <p:cNvPr id="18" name="Straight Arrow Connector 17"/>
          <p:cNvCxnSpPr>
            <a:stCxn id="3" idx="3"/>
            <a:endCxn id="2" idx="1"/>
          </p:cNvCxnSpPr>
          <p:nvPr/>
        </p:nvCxnSpPr>
        <p:spPr>
          <a:xfrm flipV="1">
            <a:off x="3762783" y="2941037"/>
            <a:ext cx="1350636" cy="6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4" idx="3"/>
          </p:cNvCxnSpPr>
          <p:nvPr/>
        </p:nvCxnSpPr>
        <p:spPr>
          <a:xfrm flipV="1">
            <a:off x="3743733" y="1712747"/>
            <a:ext cx="218783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endCxn id="2" idx="0"/>
          </p:cNvCxnSpPr>
          <p:nvPr/>
        </p:nvCxnSpPr>
        <p:spPr>
          <a:xfrm>
            <a:off x="5907506" y="1689671"/>
            <a:ext cx="24060" cy="546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2" idx="3"/>
          </p:cNvCxnSpPr>
          <p:nvPr/>
        </p:nvCxnSpPr>
        <p:spPr>
          <a:xfrm flipV="1">
            <a:off x="6749713" y="2938209"/>
            <a:ext cx="2526634" cy="2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5739063" y="2704849"/>
            <a:ext cx="457200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07" y="4355935"/>
            <a:ext cx="1724025" cy="504825"/>
          </a:xfrm>
          <a:prstGeom prst="rect">
            <a:avLst/>
          </a:prstGeom>
        </p:spPr>
      </p:pic>
      <p:cxnSp>
        <p:nvCxnSpPr>
          <p:cNvPr id="22" name="Straight Arrow Connector 21"/>
          <p:cNvCxnSpPr>
            <a:stCxn id="21" idx="3"/>
          </p:cNvCxnSpPr>
          <p:nvPr/>
        </p:nvCxnSpPr>
        <p:spPr>
          <a:xfrm flipV="1">
            <a:off x="3743732" y="4608347"/>
            <a:ext cx="222393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2" idx="2"/>
          </p:cNvCxnSpPr>
          <p:nvPr/>
        </p:nvCxnSpPr>
        <p:spPr>
          <a:xfrm flipV="1">
            <a:off x="5919536" y="3645578"/>
            <a:ext cx="12030" cy="9166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572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2138</TotalTime>
  <Words>93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pankaj@relationals.com</dc:creator>
  <cp:lastModifiedBy>pankaj@relationals.com</cp:lastModifiedBy>
  <cp:revision>21</cp:revision>
  <dcterms:created xsi:type="dcterms:W3CDTF">2014-06-11T05:17:24Z</dcterms:created>
  <dcterms:modified xsi:type="dcterms:W3CDTF">2014-06-23T23:14:27Z</dcterms:modified>
</cp:coreProperties>
</file>