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8" r:id="rId2"/>
    <p:sldId id="277" r:id="rId3"/>
  </p:sldIdLst>
  <p:sldSz cx="9144000" cy="5145088"/>
  <p:notesSz cx="6858000" cy="9144000"/>
  <p:custDataLst>
    <p:tags r:id="rId6"/>
  </p:custDataLst>
  <p:defaultTextStyle>
    <a:defPPr>
      <a:defRPr lang="en-US"/>
    </a:defPPr>
    <a:lvl1pPr marL="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76F6E7C-8B12-4F18-9063-E59498127657}">
          <p14:sldIdLst>
            <p14:sldId id="288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DDDD"/>
    <a:srgbClr val="155D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11" autoAdjust="0"/>
    <p:restoredTop sz="94606" autoAdjust="0"/>
  </p:normalViewPr>
  <p:slideViewPr>
    <p:cSldViewPr snapToGrid="0" showGuides="1">
      <p:cViewPr varScale="1">
        <p:scale>
          <a:sx n="66" d="100"/>
          <a:sy n="66" d="100"/>
        </p:scale>
        <p:origin x="720" y="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-3672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EE843-50CF-4A90-9EC4-80FC6F9CD26E}" type="datetimeFigureOut">
              <a:rPr lang="en-US" smtClean="0">
                <a:latin typeface="Arial" pitchFamily="34" charset="0"/>
                <a:cs typeface="Arial" pitchFamily="34" charset="0"/>
              </a:rPr>
              <a:pPr/>
              <a:t>6/20/2014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41526-17FD-4A83-99AD-8BF262C55C76}" type="slidenum">
              <a:rPr lang="en-US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167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282168E8-5A7C-4672-9A3B-BA14F7331558}" type="datetimeFigureOut">
              <a:rPr lang="en-US" smtClean="0"/>
              <a:pPr/>
              <a:t>6/20/2014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BA1A982F-05DF-4110-8B37-AC23CDDE2D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52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983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342991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0264C-C06B-4608-B689-2ABC9D3814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"/>
            <a:ext cx="9144000" cy="51450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1842" y="1307774"/>
            <a:ext cx="5043558" cy="1543526"/>
          </a:xfrm>
        </p:spPr>
        <p:txBody>
          <a:bodyPr/>
          <a:lstStyle>
            <a:lvl1pPr>
              <a:defRPr sz="270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3893108" y="2865940"/>
            <a:ext cx="5022292" cy="400174"/>
          </a:xfrm>
        </p:spPr>
        <p:txBody>
          <a:bodyPr/>
          <a:lstStyle>
            <a:lvl1pPr>
              <a:buNone/>
              <a:defRPr sz="15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29" y="94178"/>
            <a:ext cx="8681584" cy="6096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28600" y="896938"/>
            <a:ext cx="8685213" cy="3733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"/>
            <a:ext cx="9144000" cy="514502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229" y="94179"/>
            <a:ext cx="8681584" cy="609600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1" y="896938"/>
            <a:ext cx="8685212" cy="3733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4630738"/>
            <a:ext cx="4343400" cy="1612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85000"/>
              </a:lnSpc>
              <a:spcAft>
                <a:spcPts val="450"/>
              </a:spcAft>
              <a:defRPr sz="600" i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4838444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85000"/>
              </a:lnSpc>
              <a:spcAft>
                <a:spcPts val="450"/>
              </a:spcAft>
              <a:defRPr sz="800" b="0" i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fld id="{E0945A5B-6FD1-4E75-90E0-1022EA54FCB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5" r:id="rId4"/>
  </p:sldLayoutIdLst>
  <p:transition spd="med">
    <p:fade/>
  </p:transition>
  <p:hf hdr="0" ftr="0" dt="0"/>
  <p:txStyles>
    <p:titleStyle>
      <a:lvl1pPr algn="l" defTabSz="685983" rtl="0" eaLnBrk="1" latinLnBrk="0" hangingPunct="1">
        <a:lnSpc>
          <a:spcPct val="85000"/>
        </a:lnSpc>
        <a:spcBef>
          <a:spcPts val="0"/>
        </a:spcBef>
        <a:spcAft>
          <a:spcPts val="450"/>
        </a:spcAft>
        <a:buNone/>
        <a:defRPr sz="2401" b="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Trajan Pro" panose="02020502050506020301" pitchFamily="18" charset="0"/>
          <a:ea typeface="+mj-ea"/>
          <a:cs typeface="+mj-cs"/>
        </a:defRPr>
      </a:lvl1pPr>
    </p:titleStyle>
    <p:bodyStyle>
      <a:lvl1pPr marL="227013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1pPr>
      <a:lvl2pPr marL="460375" indent="-23336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8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2pPr>
      <a:lvl3pPr marL="687388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6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3pPr>
      <a:lvl4pPr marL="914400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4pPr>
      <a:lvl5pPr marL="1141413" indent="-227013" algn="l" defTabSz="685983" rtl="0" eaLnBrk="1" latinLnBrk="0" hangingPunct="1">
        <a:lnSpc>
          <a:spcPct val="85000"/>
        </a:lnSpc>
        <a:spcBef>
          <a:spcPts val="1200"/>
        </a:spcBef>
        <a:spcAft>
          <a:spcPts val="0"/>
        </a:spcAft>
        <a:buClr>
          <a:schemeClr val="tx2"/>
        </a:buClr>
        <a:buSzPct val="100000"/>
        <a:buFont typeface="Calibri" panose="020F050202020403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5pPr>
      <a:lvl6pPr marL="1886453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5616" userDrawn="1">
          <p15:clr>
            <a:srgbClr val="F26B43"/>
          </p15:clr>
        </p15:guide>
        <p15:guide id="2" pos="144" userDrawn="1">
          <p15:clr>
            <a:srgbClr val="F26B43"/>
          </p15:clr>
        </p15:guide>
        <p15:guide id="3" orient="horz" pos="565" userDrawn="1">
          <p15:clr>
            <a:srgbClr val="F26B43"/>
          </p15:clr>
        </p15:guide>
        <p15:guide id="4" orient="horz" pos="2917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orient="horz" pos="171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hecrmprocess.com/wp-content/uploads/2013/02/millenials_splas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928" y="1256145"/>
            <a:ext cx="4925072" cy="276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1127"/>
            <a:ext cx="4218928" cy="201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644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4527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33&quot;&gt;&lt;property id=&quot;20148&quot; value=&quot;5&quot;/&gt;&lt;property id=&quot;20300&quot; value=&quot;Slide 2 - &amp;quot;Slide Heading&amp;quot;&quot;/&gt;&lt;property id=&quot;20307&quot; value=&quot;257&quot;/&gt;&lt;/object&gt;&lt;object type=&quot;3&quot; unique_id=&quot;10046&quot;&gt;&lt;property id=&quot;20148&quot; value=&quot;5&quot;/&gt;&lt;property id=&quot;20300&quot; value=&quot;Slide 3 - &amp;quot;Color Palette&amp;quot;&quot;/&gt;&lt;property id=&quot;20307&quot; value=&quot;258&quot;/&gt;&lt;/object&gt;&lt;object type=&quot;3&quot; unique_id=&quot;10163&quot;&gt;&lt;property id=&quot;20148&quot; value=&quot;5&quot;/&gt;&lt;property id=&quot;20300&quot; value=&quot;Slide 1 - &amp;quot;Presentation Title&amp;quot;&quot;/&gt;&lt;property id=&quot;20307&quot; value=&quot;25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936A"/>
      </a:accent1>
      <a:accent2>
        <a:srgbClr val="FB5523"/>
      </a:accent2>
      <a:accent3>
        <a:srgbClr val="1C80EF"/>
      </a:accent3>
      <a:accent4>
        <a:srgbClr val="631B15"/>
      </a:accent4>
      <a:accent5>
        <a:srgbClr val="076363"/>
      </a:accent5>
      <a:accent6>
        <a:srgbClr val="EFA21C"/>
      </a:accent6>
      <a:hlink>
        <a:srgbClr val="0000FF"/>
      </a:hlink>
      <a:folHlink>
        <a:srgbClr val="800080"/>
      </a:folHlink>
    </a:clrScheme>
    <a:fontScheme name="Custom 1">
      <a:majorFont>
        <a:latin typeface="Trajan Pro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>
          <a:defRPr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47541</TotalTime>
  <Words>2</Words>
  <Application>Microsoft Office PowerPoint</Application>
  <PresentationFormat>Custom</PresentationFormat>
  <Paragraphs>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Trajan Pro</vt:lpstr>
      <vt:lpstr>Office Theme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Rentzel</dc:creator>
  <cp:lastModifiedBy>Axiom Sports</cp:lastModifiedBy>
  <cp:revision>182</cp:revision>
  <dcterms:created xsi:type="dcterms:W3CDTF">2008-09-15T20:03:26Z</dcterms:created>
  <dcterms:modified xsi:type="dcterms:W3CDTF">2014-06-20T14:18:07Z</dcterms:modified>
</cp:coreProperties>
</file>