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3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025" autoAdjust="0"/>
    <p:restoredTop sz="94660"/>
  </p:normalViewPr>
  <p:slideViewPr>
    <p:cSldViewPr>
      <p:cViewPr varScale="1">
        <p:scale>
          <a:sx n="118" d="100"/>
          <a:sy n="118" d="100"/>
        </p:scale>
        <p:origin x="127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2867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3900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77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3263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841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124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043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476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461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427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803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029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696630" y="332656"/>
            <a:ext cx="761978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400" dirty="0" smtClean="0"/>
              <a:t>Powering digital sports video content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259632" y="2413338"/>
            <a:ext cx="1755622" cy="1646206"/>
            <a:chOff x="1475655" y="4509121"/>
            <a:chExt cx="1755622" cy="1646206"/>
          </a:xfrm>
        </p:grpSpPr>
        <p:pic>
          <p:nvPicPr>
            <p:cNvPr id="1030" name="Picture 6" descr="http://buildawebsitetonight.com/uploads/images/videos/video-marketing-and-video-clips-camera-sketch-b-w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4065" y="4515107"/>
              <a:ext cx="707212" cy="10782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://www.clker.com/cliparts/e/1/0/1/1206569652298015110focadima_Soccer_Field.svg.h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168031" y="4816745"/>
              <a:ext cx="1646206" cy="10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 14"/>
          <p:cNvGrpSpPr/>
          <p:nvPr/>
        </p:nvGrpSpPr>
        <p:grpSpPr>
          <a:xfrm>
            <a:off x="3488378" y="2413337"/>
            <a:ext cx="1803703" cy="1599108"/>
            <a:chOff x="3670148" y="4653136"/>
            <a:chExt cx="1803703" cy="1599108"/>
          </a:xfrm>
        </p:grpSpPr>
        <p:pic>
          <p:nvPicPr>
            <p:cNvPr id="1034" name="Picture 10" descr="http://www.citydrivegroup.com/portals/5/Images/film%20roll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DFFFE"/>
                </a:clrFrom>
                <a:clrTo>
                  <a:srgbClr val="FD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0148" y="4653136"/>
              <a:ext cx="1803703" cy="1105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http://www.downloadclipart.net/large/14953-magic-wand-design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0148" y="5536877"/>
              <a:ext cx="837992" cy="715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http://www.learnersdictionary.com/art/ld/scissors.gif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22890">
              <a:off x="4601828" y="5454186"/>
              <a:ext cx="852019" cy="744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5580112" y="4030724"/>
            <a:ext cx="1872207" cy="1081861"/>
            <a:chOff x="5815238" y="3985103"/>
            <a:chExt cx="3221258" cy="2108193"/>
          </a:xfrm>
        </p:grpSpPr>
        <p:pic>
          <p:nvPicPr>
            <p:cNvPr id="1062" name="Picture 38" descr="http://www.siemer.com/wp-content/uploads/Ooyala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9592" y="4567762"/>
              <a:ext cx="1316435" cy="212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2" name="Picture 58" descr="http://onedaycodeschool.com/img/laptop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6296" y="4077072"/>
              <a:ext cx="1800200" cy="1235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0" name="Picture 56" descr="http://www.clker.com/cliparts/S/6/5/k/Y/X/computer-monitor-blank-md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5238" y="3985103"/>
              <a:ext cx="1839734" cy="1513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http://cdn.embed.ly/providers/logos/brightcove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4074401"/>
              <a:ext cx="1497862" cy="36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6" name="Picture 42" descr="https://g.twimg.com/Twitter_logo_blue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443" y="4437112"/>
              <a:ext cx="471374" cy="383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15"/>
            <p:cNvGrpSpPr/>
            <p:nvPr/>
          </p:nvGrpSpPr>
          <p:grpSpPr>
            <a:xfrm>
              <a:off x="6891327" y="5049390"/>
              <a:ext cx="1269400" cy="992868"/>
              <a:chOff x="7020272" y="4509476"/>
              <a:chExt cx="1666804" cy="1172742"/>
            </a:xfrm>
          </p:grpSpPr>
          <p:pic>
            <p:nvPicPr>
              <p:cNvPr id="1054" name="Picture 30" descr="http://www.joshuapaulsmith.net/img/tablet.png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4509476"/>
                <a:ext cx="1666804" cy="11727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60" name="Picture 36" descr="http://blog.marginmedia.com.au/Portals/92872/images/youtubesquarelogo.png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7676" y="4638508"/>
                <a:ext cx="871996" cy="9322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7" name="Group 16"/>
            <p:cNvGrpSpPr/>
            <p:nvPr/>
          </p:nvGrpSpPr>
          <p:grpSpPr>
            <a:xfrm>
              <a:off x="6804248" y="5432043"/>
              <a:ext cx="375111" cy="661253"/>
              <a:chOff x="6297409" y="4953562"/>
              <a:chExt cx="375111" cy="661253"/>
            </a:xfrm>
          </p:grpSpPr>
          <p:pic>
            <p:nvPicPr>
              <p:cNvPr id="1078" name="Picture 54" descr="http://sweetclipart.com/multisite/sweetclipart/files/imagecache/middle/smart_phone_icon.png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7409" y="4953562"/>
                <a:ext cx="375111" cy="6612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0" name="Picture 46" descr="http://www.yea.org/images/content/pagebuilder/facebook.png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4782" y="5157192"/>
                <a:ext cx="262712" cy="2627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64" name="Picture 40" descr="http://openvideoconference.org/i/kaltura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9420" y="4244225"/>
              <a:ext cx="1029044" cy="480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4" name="Picture 60" descr="http://www.siemer.com/wp-content/uploads/Ooyala.pn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4835334"/>
              <a:ext cx="1100927" cy="1778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86" name="Picture 62" descr="https://www.in4grants.com/images/blue_arrow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176" y="3180512"/>
            <a:ext cx="338519" cy="33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5616" y="4141529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Live Sports</a:t>
            </a:r>
            <a:endParaRPr lang="he-IL" dirty="0"/>
          </a:p>
        </p:txBody>
      </p:sp>
      <p:sp>
        <p:nvSpPr>
          <p:cNvPr id="52" name="TextBox 51"/>
          <p:cNvSpPr txBox="1"/>
          <p:nvPr/>
        </p:nvSpPr>
        <p:spPr>
          <a:xfrm>
            <a:off x="3347864" y="4069521"/>
            <a:ext cx="207687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Automatic editing in real-time</a:t>
            </a:r>
            <a:endParaRPr lang="he-IL" dirty="0"/>
          </a:p>
        </p:txBody>
      </p:sp>
      <p:sp>
        <p:nvSpPr>
          <p:cNvPr id="53" name="TextBox 52"/>
          <p:cNvSpPr txBox="1"/>
          <p:nvPr/>
        </p:nvSpPr>
        <p:spPr>
          <a:xfrm>
            <a:off x="5508104" y="5147900"/>
            <a:ext cx="345638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Distributed to the digital landscape</a:t>
            </a:r>
            <a:endParaRPr lang="he-IL" dirty="0"/>
          </a:p>
        </p:txBody>
      </p:sp>
      <p:sp>
        <p:nvSpPr>
          <p:cNvPr id="46" name="TextBox 45"/>
          <p:cNvSpPr txBox="1"/>
          <p:nvPr/>
        </p:nvSpPr>
        <p:spPr>
          <a:xfrm>
            <a:off x="6893820" y="4711601"/>
            <a:ext cx="1301808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200" dirty="0" smtClean="0"/>
              <a:t>Video platforms</a:t>
            </a:r>
            <a:endParaRPr lang="he-IL" sz="1200" dirty="0"/>
          </a:p>
        </p:txBody>
      </p:sp>
      <p:sp>
        <p:nvSpPr>
          <p:cNvPr id="23" name="Curved Down Arrow 22"/>
          <p:cNvSpPr/>
          <p:nvPr/>
        </p:nvSpPr>
        <p:spPr>
          <a:xfrm rot="1642004">
            <a:off x="5401134" y="3522019"/>
            <a:ext cx="893784" cy="29125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928637" y="2880337"/>
            <a:ext cx="1171755" cy="1208649"/>
            <a:chOff x="6497927" y="1231042"/>
            <a:chExt cx="2438400" cy="2438400"/>
          </a:xfrm>
        </p:grpSpPr>
        <p:pic>
          <p:nvPicPr>
            <p:cNvPr id="1026" name="Picture 2" descr="http://www.best-article-writing-service.com/wp-content/uploads/2013/02/Document-icon-4.pn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7927" y="1231042"/>
              <a:ext cx="2438400" cy="243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10" descr="http://t0.gstatic.com/images?q=tbn:ANd9GcQc63LTnHCY5UmSDY9ir0l7JG4HyJNGQk6t-sypcS7um80bbc_OBQ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9315" y="2481783"/>
              <a:ext cx="620657" cy="620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2" descr="https://scmedia.itsfogo.com/$-$/f7738705fbbd4a87b5366f528d6ecbce.jpg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82" r="25886"/>
            <a:stretch/>
          </p:blipFill>
          <p:spPr bwMode="auto">
            <a:xfrm>
              <a:off x="7779992" y="2481783"/>
              <a:ext cx="648072" cy="620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Curved Up Arrow 8"/>
          <p:cNvSpPr/>
          <p:nvPr/>
        </p:nvSpPr>
        <p:spPr>
          <a:xfrm rot="20171531">
            <a:off x="5365175" y="2865819"/>
            <a:ext cx="1216152" cy="22987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cxnSp>
        <p:nvCxnSpPr>
          <p:cNvPr id="11" name="Curved Connector 10"/>
          <p:cNvCxnSpPr/>
          <p:nvPr/>
        </p:nvCxnSpPr>
        <p:spPr>
          <a:xfrm>
            <a:off x="5324764" y="3290909"/>
            <a:ext cx="1710720" cy="204456"/>
          </a:xfrm>
          <a:prstGeom prst="curvedConnector3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070205" y="2642872"/>
            <a:ext cx="1301808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200" dirty="0" smtClean="0"/>
              <a:t>Sport articles</a:t>
            </a:r>
            <a:endParaRPr lang="he-IL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5848026" y="1259468"/>
            <a:ext cx="1301808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200" dirty="0" smtClean="0"/>
              <a:t>Fan engagement</a:t>
            </a:r>
            <a:endParaRPr lang="he-IL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696630" y="5766355"/>
            <a:ext cx="761978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400" dirty="0" smtClean="0"/>
              <a:t>Maximize sports </a:t>
            </a:r>
            <a:r>
              <a:rPr lang="en-US" sz="2400" dirty="0"/>
              <a:t>content value on digital </a:t>
            </a:r>
            <a:r>
              <a:rPr lang="en-US" sz="2400" dirty="0" smtClean="0"/>
              <a:t>with </a:t>
            </a:r>
            <a:r>
              <a:rPr lang="en-US" sz="2400" dirty="0" err="1" smtClean="0"/>
              <a:t>automagical</a:t>
            </a:r>
            <a:r>
              <a:rPr lang="en-US" sz="2400" dirty="0" smtClean="0"/>
              <a:t> video </a:t>
            </a:r>
            <a:r>
              <a:rPr lang="en-US" sz="2400" dirty="0"/>
              <a:t>editing </a:t>
            </a:r>
            <a:r>
              <a:rPr lang="en-US" sz="2400" dirty="0" smtClean="0"/>
              <a:t>and publishing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610" y="1508127"/>
            <a:ext cx="1519686" cy="11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6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23638</TotalTime>
  <Words>34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wsc-stats</dc:creator>
  <cp:lastModifiedBy>Aviv</cp:lastModifiedBy>
  <cp:revision>53</cp:revision>
  <dcterms:created xsi:type="dcterms:W3CDTF">2014-03-27T09:45:53Z</dcterms:created>
  <dcterms:modified xsi:type="dcterms:W3CDTF">2014-06-18T12:21:23Z</dcterms:modified>
</cp:coreProperties>
</file>