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4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025" autoAdjust="0"/>
    <p:restoredTop sz="94660"/>
  </p:normalViewPr>
  <p:slideViewPr>
    <p:cSldViewPr>
      <p:cViewPr varScale="1">
        <p:scale>
          <a:sx n="118" d="100"/>
          <a:sy n="118" d="100"/>
        </p:scale>
        <p:origin x="66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2867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390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77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326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841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124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043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476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461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427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803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96859-DB17-4F23-9D50-96ACB9556A23}" type="datetimeFigureOut">
              <a:rPr lang="he-IL" smtClean="0"/>
              <a:t>י"ט/סיון/תשע"ד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0D470-D72A-4DDD-AD02-12811698029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029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696630" y="332656"/>
            <a:ext cx="761978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400" dirty="0" smtClean="0"/>
              <a:t>Powering digital sports video content</a:t>
            </a:r>
          </a:p>
        </p:txBody>
      </p:sp>
      <p:pic>
        <p:nvPicPr>
          <p:cNvPr id="2050" name="Picture 2" descr="playmaker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28043"/>
            <a:ext cx="2857500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lip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031"/>
            <a:ext cx="28575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5292080" y="2537669"/>
            <a:ext cx="28575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Interactive Videos for Fans</a:t>
            </a:r>
            <a:endParaRPr lang="he-IL" dirty="0"/>
          </a:p>
        </p:txBody>
      </p:sp>
      <p:sp>
        <p:nvSpPr>
          <p:cNvPr id="45" name="TextBox 44"/>
          <p:cNvSpPr txBox="1"/>
          <p:nvPr/>
        </p:nvSpPr>
        <p:spPr>
          <a:xfrm>
            <a:off x="1115616" y="2637681"/>
            <a:ext cx="30243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Cloud-based Video Production</a:t>
            </a:r>
            <a:endParaRPr lang="he-IL" dirty="0"/>
          </a:p>
        </p:txBody>
      </p:sp>
      <p:sp>
        <p:nvSpPr>
          <p:cNvPr id="49" name="TextBox 48"/>
          <p:cNvSpPr txBox="1"/>
          <p:nvPr/>
        </p:nvSpPr>
        <p:spPr>
          <a:xfrm>
            <a:off x="1331640" y="4321629"/>
            <a:ext cx="205831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sz="2400" dirty="0" err="1" smtClean="0"/>
              <a:t>AVGen</a:t>
            </a:r>
            <a:r>
              <a:rPr lang="en-US" sz="2400" dirty="0" smtClean="0"/>
              <a:t> Logo</a:t>
            </a:r>
            <a:endParaRPr lang="he-IL" sz="2400" dirty="0"/>
          </a:p>
        </p:txBody>
      </p:sp>
      <p:sp>
        <p:nvSpPr>
          <p:cNvPr id="50" name="TextBox 49"/>
          <p:cNvSpPr txBox="1"/>
          <p:nvPr/>
        </p:nvSpPr>
        <p:spPr>
          <a:xfrm>
            <a:off x="988633" y="4941168"/>
            <a:ext cx="30243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Automatic Video Generation</a:t>
            </a:r>
            <a:endParaRPr lang="he-IL" dirty="0"/>
          </a:p>
        </p:txBody>
      </p:sp>
      <p:sp>
        <p:nvSpPr>
          <p:cNvPr id="51" name="TextBox 50"/>
          <p:cNvSpPr txBox="1"/>
          <p:nvPr/>
        </p:nvSpPr>
        <p:spPr>
          <a:xfrm>
            <a:off x="5436096" y="4321628"/>
            <a:ext cx="2158618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sz="2400" dirty="0" err="1" smtClean="0"/>
              <a:t>PlusVideo</a:t>
            </a:r>
            <a:r>
              <a:rPr lang="en-US" sz="2400" dirty="0" smtClean="0"/>
              <a:t> Logo</a:t>
            </a:r>
            <a:endParaRPr lang="he-IL" sz="2400" dirty="0"/>
          </a:p>
        </p:txBody>
      </p:sp>
      <p:sp>
        <p:nvSpPr>
          <p:cNvPr id="54" name="TextBox 53"/>
          <p:cNvSpPr txBox="1"/>
          <p:nvPr/>
        </p:nvSpPr>
        <p:spPr>
          <a:xfrm>
            <a:off x="5292080" y="4941168"/>
            <a:ext cx="30243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Automatic Video for Articles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8633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22362</TotalTime>
  <Words>23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wsc-stats</dc:creator>
  <cp:lastModifiedBy>Aviv</cp:lastModifiedBy>
  <cp:revision>55</cp:revision>
  <dcterms:created xsi:type="dcterms:W3CDTF">2014-03-27T09:45:53Z</dcterms:created>
  <dcterms:modified xsi:type="dcterms:W3CDTF">2014-06-17T13:53:41Z</dcterms:modified>
</cp:coreProperties>
</file>