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7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58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3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82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80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138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8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7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8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07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3CDDB-992F-4510-9A74-CBF3BC824E1D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47DE5-B803-4341-A6A9-71983993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www.cattleraisersmuseum.org/photos/FINALCattleRaisers_Logos_M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55"/>
          <a:stretch/>
        </p:blipFill>
        <p:spPr bwMode="auto">
          <a:xfrm>
            <a:off x="465291" y="1205817"/>
            <a:ext cx="3957750" cy="2288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8" descr="data:image/jpeg;base64,/9j/4AAQSkZJRgABAQAAAQABAAD/2wCEAAkGBxQREBQPEBQQFBAUFBQUFBUUEBQPDxQQFBQWFhUVFBUYHCggGBolHBQUITEhJSkrLi4uFx8zODMsNygtLisBCgoKDg0OGxAQGywkHx8sLCwsLCwsLCwsLCwsLCwsLCwsLCwsLCwsLCwsLCwsLCwsLCwsLCwsLCwsLCwsLCwsLP/AABEIAJwAoQMBEQACEQEDEQH/xAAbAAABBQEBAAAAAAAAAAAAAAAAAQMEBQYCB//EADsQAAIBAgMFBAkDAgYDAAAAAAABAgMRBAUhBhIxQVEyYXGREyJCYoGhscHRUnKCI/BTc6KywuEUFTP/xAAaAQACAwEBAAAAAAAAAAAAAAAAAwECBQQG/8QAKhEAAgIBBAICAQMFAQAAAAAAAAECAxEEEiExBUFRcRMiI2EUFTIzUkL/2gAMAwEAAhEDEQA/APcQAAAAAAAAAAARhghsS5DZKQ3UxEY9qUV4tIo7IIlQmyO81orjUh53KPUVr2MWnsfSE/8Ab0P8SHnYP6qr/pFv6e7/AJZIpYqE+zKL8JJl1bB9MU4TXaHLl/plM/KOkycMMoVASAAAAAAAAAAAAAAAAAAAAI2ADdWvGKbk0kupWUkkSk2yuq5nKX/yjp+qWi+C5nNLUZ6OmOn9tkOs5y7U5eEfUXy1EuU/kdGECJLDxXJfViGkdCGZxXReQtpDU2R6kF0QljYsh1KC6fZi8Y5yMzn0OUcdWpv1KkrdJeuvmXjfZF8MpPT1yXKLfAbV8q8be9HVfFHZT5FZxM4rvGtLdBmkwuLhUipQkpJ80zThZGX+JlzhKDxJD9xhUUAAAAAAAAAAAAAAAAAIOMx276kVvT6cl3yfITO3b0NhVu7ILo7z3pvel/pXgjmcXJ5Z0pqKwhZsGCWBibFMcuCPMoxiGJoWxiGJoU0MTGKgtoYmR5i2NRHqRFSimMUsBhcVOjLfpyafPo/Fcy1dsqnmLK2VQtWJI2WR7QRrWhO0avT2Zft/Bt6TXK3iXZhavQypeVyi8TNA4RQAAAAAAAAAAAAIyV+PxbT9HT7fN8orv7xFlnpDq6/b6I9Gio974tvVt9WxKXtj2/g6kDJQzJEMlDM0KY1DMxbGIj1BbGIZmLYxEeoLY1EeYpsYhiYuQ2IxIW0MQ2+q48dNHcFJrohxT7Nls1n/AKRKjVf9RdmXKa/JuaPXKa2S7Rg63Qut749GkizTTysma+8HRIAAAAAAAAEPMMTuR01k9I+PXwQm2e0vXDcyHQpWV3q3q3zbEJezoz6HLlsk4OZMhghuTKNl0hmQtsYiPUZRl0MTFyWOBseeSPMS+sjER5soxqGJsUxiGJC2MTGpFMDENMoyyOd5ppptNaprimgjJxakvQSipJxfs9A2bzb09P1rKpHSS6+98T0mi1Suj/J5nWaV0S/guLnccYoAAAAAcyYN4ApYz9JUdT2eEfBPV/FnC25yOxLZDjsfbLsMCNlck4ObN6LUMNhlIdhg5PjZfNl41Z7Fyt+B6OXR53fyGKlC3cx2OEh+leRZ1xwin5JZZS57FKaSVvV+5wavCmd+jbceSrjxMLyMpRqk4nf6OnTT4pHnlqLE85DI1PCJ9x0w8jZHtFlZgi1cA/ZafyZ11+RjL/IbG5EGrFx0kmvE6o2QnzFj4zTQ0y7wMTOGUJJeU450K0anLhJdYPj9jo0t/wCKxM5tXQramj0qnNNJrVPVeD4HqVJPDXs8rta4focRYAABAAg5xWtT3V2pvdXx4vyuc988RG0xzIh0tEkuFvkIg+Doa5yduRJODvC09+VmXripMpbLaiyhSS4HSopHK5NnRYqI2Q2ieSPPGwjxlHzKO2CXZZVTz0UOcYmM5pxd1u2+Zm6myMpZRp6WtxWGVsJ2epjeQqlODUfZ2YHlVXVHnZaaxdoMM7TEtSRXAMqBxKmpKzVxkZyi+Cc46KfMMMoNbvO+hr6S92cM7KZtkJnWPEYYzwSjc7H43foejfGm93+PL8HodBa5VJP0eb8jUoXNr2aFGkZ4ABzcPZHopM0qXrKPKMb/AMpP8L5nBqJfrwd2nj+nJypFUxjQrkGQwSMtl6/wY2h8itQuC2Z2HGVmZY2UJbqstL38/wAHLfa4vCOmmpTWWVFfESlxbfxOKVsmdsKooiykJch6gMzkL4GIYnIW2xsUMzZSUm/RfA16Rrg2jnnXCS5RbZklYTGSclF2d+fMzNTpIpZQqdeOSxMk5yozl+tFdzNXQHXpyuZonUID6JRd7HYjdxO5ynFr4rVfc0fHWfu7TM8jVmneb9HojzwAByyCDM4qd69R+8l5Iy7H+5I1qo/tRO4yITJaFcickYHMDUtUj4280Xql+tC7o5gy+NF8ozlwU+fxtuy7mji1cfZ2aWXopZyOBvg0Yx5GZyFtjEhmUhbZdIalIo2MSGJMo2XSG5MrksSsqjebfRfUzdfPENoq98FqmYz6Ryvoo81leo10SX3NrRxxE7qF+khHWPAEBKyepu4ilL34+T0HaV4tj9iNXHNUvo9PR608khQJOWRIhdmQrVP6tX/MZjWP9yRt1r9qP0dxmCYNHTmTkjacqrZ36ahGWGEoZWDVUZ3Sa5q5rxeYmPLiWCJnFLepStxXrL4C747oDKJYmZOUzE94N31kalIW2XSGpSKMukMykVbGJDbZRknDZRli1yunaF/1O/w5GJr7N8+Dkvllkt9Tjjy0KM3iJ70nLq2egojtjg0oRxEbGFgBdh6O8I7VIP34/wC5F6v9kfsXd/rl9Hqy4Hr10eQYpIHLIfJHsxWOe7Xqr37+ZhXPFsvs36FmqP0EJkKRZxOnMtkrg4cyuS200Oz+J3oOPOL+T4GnpbNywZOrr2yyWslc62srByZxyYrNqHoqso8uMe9P+7GFqq3CRu6We+BAlI5MnYkNSkVbLpDbZVsskcSZVstg5KSzjgGuC8wleMl6vlzXwMG+ue5s4ZwafI3mVbdpvv0RbSVb5/RaqO6RRG3x6NH+DkCABdgP4CN6tNdZx+qGULNkfsVqOK5fR6mj1yPIikgcsggxm0UNzEt8pRjL46pmHrY7bs/Ju6CW6nD9ESFQQmdMonbmW3FMHDmVciyiSsqxvoqqfsvSXg+fwH6e78cvs5tTT+SPHo2cXdG2usmJ7wVef4D0tO8e3G7XeuaOXV074ZXZ1aO/8c+ejFykYEsrs9DHElwNtlcl8cHDZVslHDYY9fJOR7E4KpTipzi1GSTT5a9ej7hstPOCyKhqa5y256I8ZNO60fzORxUuJIaor3yd4jEynbe5IrXSqughWoDJdLBcQkkGQwXZZbOUd/FU10bk/CK0+bR2aOG62Jw6+zbXJHpKPUHmQADmxHohdmb2xw14Qq/pe6/2yt90jM8lB43I0vGTxJxfszcJmTFm00Ob5bJXaI5kZJxg4ciG8sMYRq9mcz34+il248O+H5Rs6LUb1tZia3T/AI3uXTL40GcBktpcoabrU1p7a6e8jK1ul9xRq6HVY/TIzW8YvXBtrlZRzcjsnrsvNmsmdWSrTX9OL0X63+Pqaei0m97pGXrtZsi64+zaTppqzSaelraWNtxUuMGEpNc5MVtRllKjaVN2lJ9jlbm+4w/I0wh0b/jtTbatslx8mfMvGDUSwIAABIEewzg1Ow+E9adZ9FBfV/Y2fFV5zIxPLWYaijZG2YwAAABGzDDKrTlTfCSa8OjF2174uLL1zcJKSPOJRcJOEtJRbTXejy04yg3H4PVVyjNKXyLvk7gwLvkZJwJvEZDAtGu4SU4u0ou68fwXhZKLzEpOuM4tSN7lGZxr01JaSWko9H+D0WnujZDceb1FMqp7SfNX05HQ1lYOfLTMhn+zzjerRV1xlDmurj+DG1ei/wDUTY0eux+mQxkOQOq1Uqpqnyi9JS8eiKaXROctz6L6rXbI7F2bSEEkktEuCRtxUY8IxZZk8sjZnj4UKbnJ+C5t9EKutVcWxtNTtkkjznHYuVao6k+L8kuSXgeZuuds3k9PRQqoLBHEZOkCSAIAIxbaS1b4Lvei+pKi5cIrKSisvo9LybAqjRhTXG15P3nqz1empVUFFHk9Rc7bHJlgjoEgAAACMCGZHa/LLP8A8iPRKp4LhIx9fRzvia3j9Rx+ORmUzHimbkpIW5P2GPgLkECXAkkYHGyozVSD1XFcmujG02yqllCNRRG6OGbvKM2hiI3jpJcYvin+O89HRqI2rg85fRKp4ZYMe/5OcRIFhLgOyLmWYwoQ35vwS7Un0SE3XwqjljqaJ2yxE8+zbMZYipvy0Xsx5RX5PN6m+d0s+j0ul08KY49kM5pcnUuBCWyEgIJED1kPeDSbHZX6Sfp5diDtDvn1+Br+O0u6X5H16MfyOqwvxLv2bdI3MGGKSAAAAAjIYDdWCknF6pq1is0nHawi2nuR5/nuUvDzutaUn6r6dYs85rdLOl5XR6TQ6uN0cPsrbnI3k7kFwyAXIAAA7oYiVOSnBtSXB/3yLVznB5iUsqhZHEjY5PtLCpaFW0KnC/sS8Oj7mbun19c1sl2YGo8fZB7o9DmcbQwo3jG06nRP1V+5/YtqdcqVtjyV02gdz3PhIxeMxc60t+o25fJLolyMK62VzzI36aYUrEBgVnPXQ5LHfYgEgQAgAWGT5XLEVN1XUV230XTxOvTaV2zz69nHqtUqYY9+j0XCUI04qEFaMVZI9NXBQWI9HmZzc3mXY+XKgAAAAAAAAAEbGYaNSLhNXi+KF2VRtWJEwslU90TCZ3kk8O7q8qXKXNd0vyef1WjlU8x6PR6PWxsjiXZVXM98dmh30FyXggAAAAAAQAACRAACAEDHt9E/XZZZPk88RLTSmnrN8PCPVnXptLK9/COHVauNH8s3+AwUaMFTgrRXm31Z6OqmNUNqPN22ztnukSkNXQv2KSSAAAAAAAAAAJYGBzUpppp2afHvKuKawwTaeUZfNtlE7zoNRfHcfZb7n7Jl6rx6lzE1NL5Fw4mZXFYadJ7tSLi+/g/B8zGnTKt4ZtV3QsWUxq4v6G/YASBD4AAyQISSBGV8g0/g7w9CVSW7Ti5S6JXGV1Tm8RQuy6FazJmoynZLhOu1+xf8n9ka+m8bjmwx9T5LPFZq6VFRSjFJJKyS0SRrqKSwujIbbeX2OWJwiOQABSQAAAAAAAAAAAAEYEMRkMMDdajGa3ZpSi+KauisoKa5RMZOL4fJS4zZWjLWG9B+69PJnDZ46qfXBoV+Tur4fJVVtjprsVIte9Fp+aOOXiZLpnVHyyfaIstlcRy3H/Kwr+23D15On2EdlcR0pr+f/Qf2y4P7pSSKOx1R9upCPhFyf1QyHipdyYqflo9RRa4TZOjHWbnN97tHyR2Q8dUu0cdnkbn0y7w+GjBbsIqK6JJI7YQjBYijhnOU3mTHojFn2UQpJIAAAAAAAAAAAAAAAAAAAAAGBLEY5yAbpL5BcBYjABYkAsRgASDCALEkYFAk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182" y="729455"/>
            <a:ext cx="2810715" cy="272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4388326" y="3677392"/>
            <a:ext cx="3724598" cy="3767370"/>
            <a:chOff x="782486" y="2333530"/>
            <a:chExt cx="3724598" cy="3767370"/>
          </a:xfrm>
        </p:grpSpPr>
        <p:pic>
          <p:nvPicPr>
            <p:cNvPr id="32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19" t="33176" r="70056" b="25232"/>
            <a:stretch/>
          </p:blipFill>
          <p:spPr bwMode="auto">
            <a:xfrm>
              <a:off x="1958903" y="3180734"/>
              <a:ext cx="1483589" cy="1696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Arc 32"/>
            <p:cNvSpPr/>
            <p:nvPr/>
          </p:nvSpPr>
          <p:spPr>
            <a:xfrm rot="18795520">
              <a:off x="1215356" y="3329153"/>
              <a:ext cx="2796311" cy="2747183"/>
            </a:xfrm>
            <a:prstGeom prst="arc">
              <a:avLst>
                <a:gd name="adj1" fmla="val 16250772"/>
                <a:gd name="adj2" fmla="val 19021480"/>
              </a:avLst>
            </a:prstGeom>
            <a:ln w="3175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softEdge rad="6350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/>
            <p:cNvSpPr/>
            <p:nvPr/>
          </p:nvSpPr>
          <p:spPr>
            <a:xfrm rot="4853144">
              <a:off x="757922" y="2358094"/>
              <a:ext cx="2796311" cy="2747183"/>
            </a:xfrm>
            <a:prstGeom prst="arc">
              <a:avLst>
                <a:gd name="adj1" fmla="val 19124058"/>
                <a:gd name="adj2" fmla="val 21323243"/>
              </a:avLst>
            </a:prstGeom>
            <a:ln w="3175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softEdge rad="6350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/>
            <p:cNvSpPr/>
            <p:nvPr/>
          </p:nvSpPr>
          <p:spPr>
            <a:xfrm rot="11546079">
              <a:off x="1710773" y="2402438"/>
              <a:ext cx="2796311" cy="2747183"/>
            </a:xfrm>
            <a:prstGeom prst="arc">
              <a:avLst>
                <a:gd name="adj1" fmla="val 16526380"/>
                <a:gd name="adj2" fmla="val 21374216"/>
              </a:avLst>
            </a:prstGeom>
            <a:ln w="3175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softEdge rad="6350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/>
            <p:cNvSpPr/>
            <p:nvPr/>
          </p:nvSpPr>
          <p:spPr>
            <a:xfrm rot="18795520">
              <a:off x="1215356" y="3329153"/>
              <a:ext cx="2796311" cy="2747183"/>
            </a:xfrm>
            <a:prstGeom prst="arc">
              <a:avLst>
                <a:gd name="adj1" fmla="val 19236366"/>
                <a:gd name="adj2" fmla="val 129158"/>
              </a:avLst>
            </a:prstGeom>
            <a:ln w="3175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softEdge rad="6350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/>
            <p:cNvSpPr/>
            <p:nvPr/>
          </p:nvSpPr>
          <p:spPr>
            <a:xfrm rot="4853144">
              <a:off x="757922" y="2358094"/>
              <a:ext cx="2796311" cy="2747183"/>
            </a:xfrm>
            <a:prstGeom prst="arc">
              <a:avLst>
                <a:gd name="adj1" fmla="val 16458114"/>
                <a:gd name="adj2" fmla="val 18925245"/>
              </a:avLst>
            </a:prstGeom>
            <a:ln w="3175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softEdge rad="6350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“Brand” Imagery</a:t>
            </a:r>
            <a:endParaRPr 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0375" y="3543706"/>
            <a:ext cx="4522464" cy="300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35527" y="3560213"/>
            <a:ext cx="222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Corporate brand/logo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663501" y="4155264"/>
            <a:ext cx="3795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Incorporate “respiratory technologies”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8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249432" cy="6052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67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11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“Brand” Imagery</vt:lpstr>
      <vt:lpstr>PowerPoint Presentation</vt:lpstr>
    </vt:vector>
  </TitlesOfParts>
  <Company>CareFusion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Carefusion User</dc:creator>
  <cp:lastModifiedBy>Carefusion User</cp:lastModifiedBy>
  <cp:revision>11</cp:revision>
  <dcterms:created xsi:type="dcterms:W3CDTF">2014-05-10T15:12:27Z</dcterms:created>
  <dcterms:modified xsi:type="dcterms:W3CDTF">2014-06-04T22:30:13Z</dcterms:modified>
</cp:coreProperties>
</file>