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300" d="100"/>
          <a:sy n="300" d="100"/>
        </p:scale>
        <p:origin x="6282" y="26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9CD43-106E-4689-A02F-3F76824F61B8}" type="datetimeFigureOut">
              <a:rPr lang="en-AU" smtClean="0"/>
              <a:t>19/06/2014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A644E-B336-42AC-AF24-28CE89EA58E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418932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9CD43-106E-4689-A02F-3F76824F61B8}" type="datetimeFigureOut">
              <a:rPr lang="en-AU" smtClean="0"/>
              <a:t>19/06/2014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A644E-B336-42AC-AF24-28CE89EA58E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652578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9CD43-106E-4689-A02F-3F76824F61B8}" type="datetimeFigureOut">
              <a:rPr lang="en-AU" smtClean="0"/>
              <a:t>19/06/2014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A644E-B336-42AC-AF24-28CE89EA58E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48245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9CD43-106E-4689-A02F-3F76824F61B8}" type="datetimeFigureOut">
              <a:rPr lang="en-AU" smtClean="0"/>
              <a:t>19/06/2014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A644E-B336-42AC-AF24-28CE89EA58E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70636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9CD43-106E-4689-A02F-3F76824F61B8}" type="datetimeFigureOut">
              <a:rPr lang="en-AU" smtClean="0"/>
              <a:t>19/06/2014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A644E-B336-42AC-AF24-28CE89EA58E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84929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9CD43-106E-4689-A02F-3F76824F61B8}" type="datetimeFigureOut">
              <a:rPr lang="en-AU" smtClean="0"/>
              <a:t>19/06/2014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A644E-B336-42AC-AF24-28CE89EA58E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96118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9CD43-106E-4689-A02F-3F76824F61B8}" type="datetimeFigureOut">
              <a:rPr lang="en-AU" smtClean="0"/>
              <a:t>19/06/2014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A644E-B336-42AC-AF24-28CE89EA58E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97011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9CD43-106E-4689-A02F-3F76824F61B8}" type="datetimeFigureOut">
              <a:rPr lang="en-AU" smtClean="0"/>
              <a:t>19/06/2014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A644E-B336-42AC-AF24-28CE89EA58E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31757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9CD43-106E-4689-A02F-3F76824F61B8}" type="datetimeFigureOut">
              <a:rPr lang="en-AU" smtClean="0"/>
              <a:t>19/06/2014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A644E-B336-42AC-AF24-28CE89EA58E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35844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9CD43-106E-4689-A02F-3F76824F61B8}" type="datetimeFigureOut">
              <a:rPr lang="en-AU" smtClean="0"/>
              <a:t>19/06/2014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A644E-B336-42AC-AF24-28CE89EA58E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47893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9CD43-106E-4689-A02F-3F76824F61B8}" type="datetimeFigureOut">
              <a:rPr lang="en-AU" smtClean="0"/>
              <a:t>19/06/2014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A644E-B336-42AC-AF24-28CE89EA58E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60372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C9CD43-106E-4689-A02F-3F76824F61B8}" type="datetimeFigureOut">
              <a:rPr lang="en-AU" smtClean="0"/>
              <a:t>19/06/2014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3A644E-B336-42AC-AF24-28CE89EA58E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70589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59424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WillowZen\Dropbox\Personal 2\Farm Related\WillowZen\Logo\Art Components\Mountain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639"/>
          <a:stretch/>
        </p:blipFill>
        <p:spPr bwMode="auto">
          <a:xfrm>
            <a:off x="1807644" y="1467587"/>
            <a:ext cx="6464816" cy="2519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C:\Users\WillowZen\Dropbox\Personal 2\Farm Related\WillowZen\Logo\Art Components\Mountain.pn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C7BA9A"/>
              </a:clrFrom>
              <a:clrTo>
                <a:srgbClr val="C7BA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5447" y="2829430"/>
            <a:ext cx="2122254" cy="629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WillowZen\Dropbox\Personal 2\Farm Related\WillowZen\Logo\Art Components\Mountain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639"/>
          <a:stretch/>
        </p:blipFill>
        <p:spPr bwMode="auto">
          <a:xfrm>
            <a:off x="2422226" y="1795610"/>
            <a:ext cx="2694569" cy="105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WillowZen\Dropbox\Personal 2\Farm Related\WillowZen\Logo\Art Components\Mountain.pn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C7BA9A"/>
              </a:clrFrom>
              <a:clrTo>
                <a:srgbClr val="C7BA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3681" y="2949158"/>
            <a:ext cx="3557996" cy="1055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WillowZen\Dropbox\Personal 2\Farm Related\WillowZen\Logo\Art Components\Willow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2537" y="1658231"/>
            <a:ext cx="778112" cy="958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http://www.upsold.com/image/cache/cache_wedesign_93368_400x40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678283"/>
            <a:ext cx="1625449" cy="1625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635896" y="1800979"/>
            <a:ext cx="1368152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800" b="1" i="1" dirty="0"/>
              <a:t>“Hundreds of eggs are laid </a:t>
            </a:r>
            <a:r>
              <a:rPr lang="en-US" sz="800" b="1" i="1" dirty="0" smtClean="0"/>
              <a:t>by a </a:t>
            </a:r>
            <a:r>
              <a:rPr lang="en-US" sz="800" b="1" i="1" dirty="0"/>
              <a:t>single hen, and the life of the hen is not shortened</a:t>
            </a:r>
            <a:r>
              <a:rPr lang="en-US" sz="800" b="1" i="1" dirty="0" smtClean="0"/>
              <a:t>.</a:t>
            </a:r>
          </a:p>
          <a:p>
            <a:r>
              <a:rPr lang="en-US" sz="800" b="1" i="1" dirty="0" smtClean="0"/>
              <a:t>Happiness </a:t>
            </a:r>
            <a:r>
              <a:rPr lang="en-US" sz="800" b="1" i="1" dirty="0"/>
              <a:t>never decreases by being shared.”</a:t>
            </a:r>
            <a:endParaRPr lang="en-AU" sz="800" dirty="0"/>
          </a:p>
          <a:p>
            <a:endParaRPr lang="en-AU" sz="800" dirty="0"/>
          </a:p>
        </p:txBody>
      </p:sp>
      <p:pic>
        <p:nvPicPr>
          <p:cNvPr id="1032" name="Picture 8" descr="C:\Users\WillowZen\Dropbox\Personal 2\Farm Related\WillowZen\Logo\Final version\WillowZen\4c450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658231"/>
            <a:ext cx="1137914" cy="1325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692682" y="3284984"/>
            <a:ext cx="13610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12 pasture-fed free range eggs</a:t>
            </a:r>
            <a:endParaRPr lang="en-AU" sz="1400" dirty="0"/>
          </a:p>
        </p:txBody>
      </p:sp>
      <p:pic>
        <p:nvPicPr>
          <p:cNvPr id="17" name="Picture 2" descr="C:\Users\WillowZen\Dropbox\Personal 2\Farm Related\WillowZen\Logo\Art Components\Mountain.pn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C7BA9A"/>
              </a:clrFrom>
              <a:clrTo>
                <a:srgbClr val="C7BA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1113" y="2730663"/>
            <a:ext cx="1061127" cy="314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1351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33</Words>
  <Application>Microsoft Office PowerPoint</Application>
  <PresentationFormat>On-screen Show (4:3)</PresentationFormat>
  <Paragraphs>3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>WillowZen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Kelvin Slade</dc:creator>
  <cp:lastModifiedBy>Kelvin Slade</cp:lastModifiedBy>
  <cp:revision>5</cp:revision>
  <dcterms:created xsi:type="dcterms:W3CDTF">2014-06-19T09:58:36Z</dcterms:created>
  <dcterms:modified xsi:type="dcterms:W3CDTF">2014-06-19T11:04:34Z</dcterms:modified>
</cp:coreProperties>
</file>