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5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03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5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1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15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50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4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1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56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3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10CC7-55C9-47E1-B049-C3E772411BB8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2DB6A-2208-4A3E-80D1-7541EB05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997200" y="2593777"/>
            <a:ext cx="843246" cy="789021"/>
            <a:chOff x="4023118" y="3710459"/>
            <a:chExt cx="1074966" cy="1005840"/>
          </a:xfrm>
        </p:grpSpPr>
        <p:sp>
          <p:nvSpPr>
            <p:cNvPr id="5" name="Freeform 4"/>
            <p:cNvSpPr/>
            <p:nvPr/>
          </p:nvSpPr>
          <p:spPr>
            <a:xfrm>
              <a:off x="4023118" y="3710459"/>
              <a:ext cx="519570" cy="531336"/>
            </a:xfrm>
            <a:custGeom>
              <a:avLst/>
              <a:gdLst>
                <a:gd name="connsiteX0" fmla="*/ 1282700 w 1301750"/>
                <a:gd name="connsiteY0" fmla="*/ 0 h 1270000"/>
                <a:gd name="connsiteX1" fmla="*/ 1155700 w 1301750"/>
                <a:gd name="connsiteY1" fmla="*/ 196850 h 1270000"/>
                <a:gd name="connsiteX2" fmla="*/ 0 w 1301750"/>
                <a:gd name="connsiteY2" fmla="*/ 590550 h 1270000"/>
                <a:gd name="connsiteX3" fmla="*/ 1136650 w 1301750"/>
                <a:gd name="connsiteY3" fmla="*/ 1079500 h 1270000"/>
                <a:gd name="connsiteX4" fmla="*/ 1301750 w 1301750"/>
                <a:gd name="connsiteY4" fmla="*/ 1270000 h 1270000"/>
                <a:gd name="connsiteX5" fmla="*/ 1282700 w 1301750"/>
                <a:gd name="connsiteY5" fmla="*/ 0 h 1270000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3078 w 1303078"/>
                <a:gd name="connsiteY0" fmla="*/ 32047 h 1296459"/>
                <a:gd name="connsiteX1" fmla="*/ 1157028 w 1303078"/>
                <a:gd name="connsiteY1" fmla="*/ 213022 h 1296459"/>
                <a:gd name="connsiteX2" fmla="*/ 1328 w 1303078"/>
                <a:gd name="connsiteY2" fmla="*/ 606722 h 1296459"/>
                <a:gd name="connsiteX3" fmla="*/ 1137978 w 1303078"/>
                <a:gd name="connsiteY3" fmla="*/ 1095672 h 1296459"/>
                <a:gd name="connsiteX4" fmla="*/ 1303078 w 1303078"/>
                <a:gd name="connsiteY4" fmla="*/ 1286172 h 1296459"/>
                <a:gd name="connsiteX5" fmla="*/ 1303078 w 1303078"/>
                <a:gd name="connsiteY5" fmla="*/ 32047 h 129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078" h="1296459">
                  <a:moveTo>
                    <a:pt x="1303078" y="32047"/>
                  </a:moveTo>
                  <a:lnTo>
                    <a:pt x="1157028" y="213022"/>
                  </a:lnTo>
                  <a:cubicBezTo>
                    <a:pt x="603520" y="-281220"/>
                    <a:pt x="18261" y="183389"/>
                    <a:pt x="1328" y="606722"/>
                  </a:cubicBezTo>
                  <a:cubicBezTo>
                    <a:pt x="-32539" y="1080855"/>
                    <a:pt x="587645" y="1586739"/>
                    <a:pt x="1137978" y="1095672"/>
                  </a:cubicBezTo>
                  <a:lnTo>
                    <a:pt x="1303078" y="1286172"/>
                  </a:lnTo>
                  <a:lnTo>
                    <a:pt x="1303078" y="320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Oval 5"/>
            <p:cNvSpPr/>
            <p:nvPr/>
          </p:nvSpPr>
          <p:spPr>
            <a:xfrm>
              <a:off x="4090743" y="3783450"/>
              <a:ext cx="396243" cy="3864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Freeform 6"/>
            <p:cNvSpPr/>
            <p:nvPr/>
          </p:nvSpPr>
          <p:spPr>
            <a:xfrm rot="10800000">
              <a:off x="4577605" y="3710459"/>
              <a:ext cx="519570" cy="531336"/>
            </a:xfrm>
            <a:custGeom>
              <a:avLst/>
              <a:gdLst>
                <a:gd name="connsiteX0" fmla="*/ 1282700 w 1301750"/>
                <a:gd name="connsiteY0" fmla="*/ 0 h 1270000"/>
                <a:gd name="connsiteX1" fmla="*/ 1155700 w 1301750"/>
                <a:gd name="connsiteY1" fmla="*/ 196850 h 1270000"/>
                <a:gd name="connsiteX2" fmla="*/ 0 w 1301750"/>
                <a:gd name="connsiteY2" fmla="*/ 590550 h 1270000"/>
                <a:gd name="connsiteX3" fmla="*/ 1136650 w 1301750"/>
                <a:gd name="connsiteY3" fmla="*/ 1079500 h 1270000"/>
                <a:gd name="connsiteX4" fmla="*/ 1301750 w 1301750"/>
                <a:gd name="connsiteY4" fmla="*/ 1270000 h 1270000"/>
                <a:gd name="connsiteX5" fmla="*/ 1282700 w 1301750"/>
                <a:gd name="connsiteY5" fmla="*/ 0 h 1270000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3078 w 1303078"/>
                <a:gd name="connsiteY0" fmla="*/ 32047 h 1296459"/>
                <a:gd name="connsiteX1" fmla="*/ 1157028 w 1303078"/>
                <a:gd name="connsiteY1" fmla="*/ 213022 h 1296459"/>
                <a:gd name="connsiteX2" fmla="*/ 1328 w 1303078"/>
                <a:gd name="connsiteY2" fmla="*/ 606722 h 1296459"/>
                <a:gd name="connsiteX3" fmla="*/ 1137978 w 1303078"/>
                <a:gd name="connsiteY3" fmla="*/ 1095672 h 1296459"/>
                <a:gd name="connsiteX4" fmla="*/ 1303078 w 1303078"/>
                <a:gd name="connsiteY4" fmla="*/ 1286172 h 1296459"/>
                <a:gd name="connsiteX5" fmla="*/ 1303078 w 1303078"/>
                <a:gd name="connsiteY5" fmla="*/ 32047 h 129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078" h="1296459">
                  <a:moveTo>
                    <a:pt x="1303078" y="32047"/>
                  </a:moveTo>
                  <a:lnTo>
                    <a:pt x="1157028" y="213022"/>
                  </a:lnTo>
                  <a:cubicBezTo>
                    <a:pt x="603520" y="-281220"/>
                    <a:pt x="18261" y="183389"/>
                    <a:pt x="1328" y="606722"/>
                  </a:cubicBezTo>
                  <a:cubicBezTo>
                    <a:pt x="-32539" y="1080855"/>
                    <a:pt x="587645" y="1586739"/>
                    <a:pt x="1137978" y="1095672"/>
                  </a:cubicBezTo>
                  <a:lnTo>
                    <a:pt x="1303078" y="1286172"/>
                  </a:lnTo>
                  <a:lnTo>
                    <a:pt x="1303078" y="320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Oval 7"/>
            <p:cNvSpPr/>
            <p:nvPr/>
          </p:nvSpPr>
          <p:spPr>
            <a:xfrm rot="10800000">
              <a:off x="4633307" y="3782339"/>
              <a:ext cx="396243" cy="3864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Freeform 8"/>
            <p:cNvSpPr/>
            <p:nvPr/>
          </p:nvSpPr>
          <p:spPr>
            <a:xfrm>
              <a:off x="4024026" y="4184963"/>
              <a:ext cx="519570" cy="531336"/>
            </a:xfrm>
            <a:custGeom>
              <a:avLst/>
              <a:gdLst>
                <a:gd name="connsiteX0" fmla="*/ 1282700 w 1301750"/>
                <a:gd name="connsiteY0" fmla="*/ 0 h 1270000"/>
                <a:gd name="connsiteX1" fmla="*/ 1155700 w 1301750"/>
                <a:gd name="connsiteY1" fmla="*/ 196850 h 1270000"/>
                <a:gd name="connsiteX2" fmla="*/ 0 w 1301750"/>
                <a:gd name="connsiteY2" fmla="*/ 590550 h 1270000"/>
                <a:gd name="connsiteX3" fmla="*/ 1136650 w 1301750"/>
                <a:gd name="connsiteY3" fmla="*/ 1079500 h 1270000"/>
                <a:gd name="connsiteX4" fmla="*/ 1301750 w 1301750"/>
                <a:gd name="connsiteY4" fmla="*/ 1270000 h 1270000"/>
                <a:gd name="connsiteX5" fmla="*/ 1282700 w 1301750"/>
                <a:gd name="connsiteY5" fmla="*/ 0 h 1270000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3078 w 1303078"/>
                <a:gd name="connsiteY0" fmla="*/ 32047 h 1296459"/>
                <a:gd name="connsiteX1" fmla="*/ 1157028 w 1303078"/>
                <a:gd name="connsiteY1" fmla="*/ 213022 h 1296459"/>
                <a:gd name="connsiteX2" fmla="*/ 1328 w 1303078"/>
                <a:gd name="connsiteY2" fmla="*/ 606722 h 1296459"/>
                <a:gd name="connsiteX3" fmla="*/ 1137978 w 1303078"/>
                <a:gd name="connsiteY3" fmla="*/ 1095672 h 1296459"/>
                <a:gd name="connsiteX4" fmla="*/ 1303078 w 1303078"/>
                <a:gd name="connsiteY4" fmla="*/ 1286172 h 1296459"/>
                <a:gd name="connsiteX5" fmla="*/ 1303078 w 1303078"/>
                <a:gd name="connsiteY5" fmla="*/ 32047 h 129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078" h="1296459">
                  <a:moveTo>
                    <a:pt x="1303078" y="32047"/>
                  </a:moveTo>
                  <a:lnTo>
                    <a:pt x="1157028" y="213022"/>
                  </a:lnTo>
                  <a:cubicBezTo>
                    <a:pt x="603520" y="-281220"/>
                    <a:pt x="18261" y="183389"/>
                    <a:pt x="1328" y="606722"/>
                  </a:cubicBezTo>
                  <a:cubicBezTo>
                    <a:pt x="-32539" y="1080855"/>
                    <a:pt x="587645" y="1586739"/>
                    <a:pt x="1137978" y="1095672"/>
                  </a:cubicBezTo>
                  <a:lnTo>
                    <a:pt x="1303078" y="1286172"/>
                  </a:lnTo>
                  <a:lnTo>
                    <a:pt x="1303078" y="320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Oval 9"/>
            <p:cNvSpPr/>
            <p:nvPr/>
          </p:nvSpPr>
          <p:spPr>
            <a:xfrm>
              <a:off x="4091651" y="4257954"/>
              <a:ext cx="396243" cy="3864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Freeform 10"/>
            <p:cNvSpPr/>
            <p:nvPr/>
          </p:nvSpPr>
          <p:spPr>
            <a:xfrm rot="10800000">
              <a:off x="4578514" y="4184963"/>
              <a:ext cx="519570" cy="531336"/>
            </a:xfrm>
            <a:custGeom>
              <a:avLst/>
              <a:gdLst>
                <a:gd name="connsiteX0" fmla="*/ 1282700 w 1301750"/>
                <a:gd name="connsiteY0" fmla="*/ 0 h 1270000"/>
                <a:gd name="connsiteX1" fmla="*/ 1155700 w 1301750"/>
                <a:gd name="connsiteY1" fmla="*/ 196850 h 1270000"/>
                <a:gd name="connsiteX2" fmla="*/ 0 w 1301750"/>
                <a:gd name="connsiteY2" fmla="*/ 590550 h 1270000"/>
                <a:gd name="connsiteX3" fmla="*/ 1136650 w 1301750"/>
                <a:gd name="connsiteY3" fmla="*/ 1079500 h 1270000"/>
                <a:gd name="connsiteX4" fmla="*/ 1301750 w 1301750"/>
                <a:gd name="connsiteY4" fmla="*/ 1270000 h 1270000"/>
                <a:gd name="connsiteX5" fmla="*/ 1282700 w 1301750"/>
                <a:gd name="connsiteY5" fmla="*/ 0 h 1270000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3078 w 1303078"/>
                <a:gd name="connsiteY0" fmla="*/ 32047 h 1296459"/>
                <a:gd name="connsiteX1" fmla="*/ 1157028 w 1303078"/>
                <a:gd name="connsiteY1" fmla="*/ 213022 h 1296459"/>
                <a:gd name="connsiteX2" fmla="*/ 1328 w 1303078"/>
                <a:gd name="connsiteY2" fmla="*/ 606722 h 1296459"/>
                <a:gd name="connsiteX3" fmla="*/ 1137978 w 1303078"/>
                <a:gd name="connsiteY3" fmla="*/ 1095672 h 1296459"/>
                <a:gd name="connsiteX4" fmla="*/ 1303078 w 1303078"/>
                <a:gd name="connsiteY4" fmla="*/ 1286172 h 1296459"/>
                <a:gd name="connsiteX5" fmla="*/ 1303078 w 1303078"/>
                <a:gd name="connsiteY5" fmla="*/ 32047 h 129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078" h="1296459">
                  <a:moveTo>
                    <a:pt x="1303078" y="32047"/>
                  </a:moveTo>
                  <a:lnTo>
                    <a:pt x="1157028" y="213022"/>
                  </a:lnTo>
                  <a:cubicBezTo>
                    <a:pt x="603520" y="-281220"/>
                    <a:pt x="18261" y="183389"/>
                    <a:pt x="1328" y="606722"/>
                  </a:cubicBezTo>
                  <a:cubicBezTo>
                    <a:pt x="-32539" y="1080855"/>
                    <a:pt x="587645" y="1586739"/>
                    <a:pt x="1137978" y="1095672"/>
                  </a:cubicBezTo>
                  <a:lnTo>
                    <a:pt x="1303078" y="1286172"/>
                  </a:lnTo>
                  <a:lnTo>
                    <a:pt x="1303078" y="320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Oval 11"/>
            <p:cNvSpPr/>
            <p:nvPr/>
          </p:nvSpPr>
          <p:spPr>
            <a:xfrm rot="10800000">
              <a:off x="4634216" y="4256843"/>
              <a:ext cx="396243" cy="3864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413203" y="3475216"/>
            <a:ext cx="396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chemeClr val="bg1">
                    <a:lumMod val="65000"/>
                  </a:schemeClr>
                </a:solidFill>
                <a:latin typeface="Adobe Caslon Pro" panose="0205050205050A020403" pitchFamily="18" charset="0"/>
                <a:ea typeface="Adobe Fangsong Std R" panose="02020400000000000000" pitchFamily="18" charset="-128"/>
                <a:cs typeface="Adobe Arabic" panose="02040503050201020203" pitchFamily="18" charset="-78"/>
              </a:rPr>
              <a:t>prive</a:t>
            </a:r>
            <a:r>
              <a:rPr lang="en-US" sz="6000" dirty="0">
                <a:solidFill>
                  <a:schemeClr val="bg1">
                    <a:lumMod val="65000"/>
                  </a:schemeClr>
                </a:solidFill>
                <a:latin typeface="Adobe Caslon Pro" panose="0205050205050A020403" pitchFamily="18" charset="0"/>
                <a:ea typeface="Adobe Fangsong Std R" panose="02020400000000000000" pitchFamily="18" charset="-128"/>
                <a:cs typeface="Adobe Arabic" panose="02040503050201020203" pitchFamily="18" charset="-78"/>
              </a:rPr>
              <a:t> </a:t>
            </a:r>
            <a:r>
              <a:rPr lang="en-US" sz="6000" dirty="0" err="1" smtClean="0">
                <a:solidFill>
                  <a:schemeClr val="bg1">
                    <a:lumMod val="65000"/>
                  </a:schemeClr>
                </a:solidFill>
                <a:latin typeface="Adobe Caslon Pro" panose="0205050205050A020403" pitchFamily="18" charset="0"/>
                <a:ea typeface="Adobe Fangsong Std R" panose="02020400000000000000" pitchFamily="18" charset="-128"/>
                <a:cs typeface="Adobe Arabic" panose="02040503050201020203" pitchFamily="18" charset="-78"/>
              </a:rPr>
              <a:t>blacq</a:t>
            </a:r>
            <a:endParaRPr lang="en-US" sz="6000" dirty="0">
              <a:solidFill>
                <a:schemeClr val="bg1">
                  <a:lumMod val="65000"/>
                </a:schemeClr>
              </a:solidFill>
              <a:latin typeface="Adobe Caslon Pro" panose="0205050205050A020403" pitchFamily="18" charset="0"/>
              <a:ea typeface="Adobe Fangsong Std R" panose="02020400000000000000" pitchFamily="18" charset="-128"/>
              <a:cs typeface="Adobe Arabic" panose="02040503050201020203" pitchFamily="18" charset="-78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573520" y="3475216"/>
            <a:ext cx="843246" cy="789021"/>
            <a:chOff x="4023118" y="3710459"/>
            <a:chExt cx="1074966" cy="1005840"/>
          </a:xfrm>
        </p:grpSpPr>
        <p:sp>
          <p:nvSpPr>
            <p:cNvPr id="15" name="Freeform 14"/>
            <p:cNvSpPr/>
            <p:nvPr/>
          </p:nvSpPr>
          <p:spPr>
            <a:xfrm>
              <a:off x="4023118" y="3710459"/>
              <a:ext cx="519570" cy="531336"/>
            </a:xfrm>
            <a:custGeom>
              <a:avLst/>
              <a:gdLst>
                <a:gd name="connsiteX0" fmla="*/ 1282700 w 1301750"/>
                <a:gd name="connsiteY0" fmla="*/ 0 h 1270000"/>
                <a:gd name="connsiteX1" fmla="*/ 1155700 w 1301750"/>
                <a:gd name="connsiteY1" fmla="*/ 196850 h 1270000"/>
                <a:gd name="connsiteX2" fmla="*/ 0 w 1301750"/>
                <a:gd name="connsiteY2" fmla="*/ 590550 h 1270000"/>
                <a:gd name="connsiteX3" fmla="*/ 1136650 w 1301750"/>
                <a:gd name="connsiteY3" fmla="*/ 1079500 h 1270000"/>
                <a:gd name="connsiteX4" fmla="*/ 1301750 w 1301750"/>
                <a:gd name="connsiteY4" fmla="*/ 1270000 h 1270000"/>
                <a:gd name="connsiteX5" fmla="*/ 1282700 w 1301750"/>
                <a:gd name="connsiteY5" fmla="*/ 0 h 1270000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3078 w 1303078"/>
                <a:gd name="connsiteY0" fmla="*/ 32047 h 1296459"/>
                <a:gd name="connsiteX1" fmla="*/ 1157028 w 1303078"/>
                <a:gd name="connsiteY1" fmla="*/ 213022 h 1296459"/>
                <a:gd name="connsiteX2" fmla="*/ 1328 w 1303078"/>
                <a:gd name="connsiteY2" fmla="*/ 606722 h 1296459"/>
                <a:gd name="connsiteX3" fmla="*/ 1137978 w 1303078"/>
                <a:gd name="connsiteY3" fmla="*/ 1095672 h 1296459"/>
                <a:gd name="connsiteX4" fmla="*/ 1303078 w 1303078"/>
                <a:gd name="connsiteY4" fmla="*/ 1286172 h 1296459"/>
                <a:gd name="connsiteX5" fmla="*/ 1303078 w 1303078"/>
                <a:gd name="connsiteY5" fmla="*/ 32047 h 129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078" h="1296459">
                  <a:moveTo>
                    <a:pt x="1303078" y="32047"/>
                  </a:moveTo>
                  <a:lnTo>
                    <a:pt x="1157028" y="213022"/>
                  </a:lnTo>
                  <a:cubicBezTo>
                    <a:pt x="603520" y="-281220"/>
                    <a:pt x="18261" y="183389"/>
                    <a:pt x="1328" y="606722"/>
                  </a:cubicBezTo>
                  <a:cubicBezTo>
                    <a:pt x="-32539" y="1080855"/>
                    <a:pt x="587645" y="1586739"/>
                    <a:pt x="1137978" y="1095672"/>
                  </a:cubicBezTo>
                  <a:lnTo>
                    <a:pt x="1303078" y="1286172"/>
                  </a:lnTo>
                  <a:lnTo>
                    <a:pt x="1303078" y="320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Oval 15"/>
            <p:cNvSpPr/>
            <p:nvPr/>
          </p:nvSpPr>
          <p:spPr>
            <a:xfrm>
              <a:off x="4090743" y="3783450"/>
              <a:ext cx="396243" cy="3864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Freeform 16"/>
            <p:cNvSpPr/>
            <p:nvPr/>
          </p:nvSpPr>
          <p:spPr>
            <a:xfrm rot="10800000">
              <a:off x="4577605" y="3710459"/>
              <a:ext cx="519570" cy="531336"/>
            </a:xfrm>
            <a:custGeom>
              <a:avLst/>
              <a:gdLst>
                <a:gd name="connsiteX0" fmla="*/ 1282700 w 1301750"/>
                <a:gd name="connsiteY0" fmla="*/ 0 h 1270000"/>
                <a:gd name="connsiteX1" fmla="*/ 1155700 w 1301750"/>
                <a:gd name="connsiteY1" fmla="*/ 196850 h 1270000"/>
                <a:gd name="connsiteX2" fmla="*/ 0 w 1301750"/>
                <a:gd name="connsiteY2" fmla="*/ 590550 h 1270000"/>
                <a:gd name="connsiteX3" fmla="*/ 1136650 w 1301750"/>
                <a:gd name="connsiteY3" fmla="*/ 1079500 h 1270000"/>
                <a:gd name="connsiteX4" fmla="*/ 1301750 w 1301750"/>
                <a:gd name="connsiteY4" fmla="*/ 1270000 h 1270000"/>
                <a:gd name="connsiteX5" fmla="*/ 1282700 w 1301750"/>
                <a:gd name="connsiteY5" fmla="*/ 0 h 1270000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3078 w 1303078"/>
                <a:gd name="connsiteY0" fmla="*/ 32047 h 1296459"/>
                <a:gd name="connsiteX1" fmla="*/ 1157028 w 1303078"/>
                <a:gd name="connsiteY1" fmla="*/ 213022 h 1296459"/>
                <a:gd name="connsiteX2" fmla="*/ 1328 w 1303078"/>
                <a:gd name="connsiteY2" fmla="*/ 606722 h 1296459"/>
                <a:gd name="connsiteX3" fmla="*/ 1137978 w 1303078"/>
                <a:gd name="connsiteY3" fmla="*/ 1095672 h 1296459"/>
                <a:gd name="connsiteX4" fmla="*/ 1303078 w 1303078"/>
                <a:gd name="connsiteY4" fmla="*/ 1286172 h 1296459"/>
                <a:gd name="connsiteX5" fmla="*/ 1303078 w 1303078"/>
                <a:gd name="connsiteY5" fmla="*/ 32047 h 129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078" h="1296459">
                  <a:moveTo>
                    <a:pt x="1303078" y="32047"/>
                  </a:moveTo>
                  <a:lnTo>
                    <a:pt x="1157028" y="213022"/>
                  </a:lnTo>
                  <a:cubicBezTo>
                    <a:pt x="603520" y="-281220"/>
                    <a:pt x="18261" y="183389"/>
                    <a:pt x="1328" y="606722"/>
                  </a:cubicBezTo>
                  <a:cubicBezTo>
                    <a:pt x="-32539" y="1080855"/>
                    <a:pt x="587645" y="1586739"/>
                    <a:pt x="1137978" y="1095672"/>
                  </a:cubicBezTo>
                  <a:lnTo>
                    <a:pt x="1303078" y="1286172"/>
                  </a:lnTo>
                  <a:lnTo>
                    <a:pt x="1303078" y="320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Oval 17"/>
            <p:cNvSpPr/>
            <p:nvPr/>
          </p:nvSpPr>
          <p:spPr>
            <a:xfrm rot="10800000">
              <a:off x="4633307" y="3782339"/>
              <a:ext cx="396243" cy="3864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024026" y="4184963"/>
              <a:ext cx="519570" cy="531336"/>
            </a:xfrm>
            <a:custGeom>
              <a:avLst/>
              <a:gdLst>
                <a:gd name="connsiteX0" fmla="*/ 1282700 w 1301750"/>
                <a:gd name="connsiteY0" fmla="*/ 0 h 1270000"/>
                <a:gd name="connsiteX1" fmla="*/ 1155700 w 1301750"/>
                <a:gd name="connsiteY1" fmla="*/ 196850 h 1270000"/>
                <a:gd name="connsiteX2" fmla="*/ 0 w 1301750"/>
                <a:gd name="connsiteY2" fmla="*/ 590550 h 1270000"/>
                <a:gd name="connsiteX3" fmla="*/ 1136650 w 1301750"/>
                <a:gd name="connsiteY3" fmla="*/ 1079500 h 1270000"/>
                <a:gd name="connsiteX4" fmla="*/ 1301750 w 1301750"/>
                <a:gd name="connsiteY4" fmla="*/ 1270000 h 1270000"/>
                <a:gd name="connsiteX5" fmla="*/ 1282700 w 1301750"/>
                <a:gd name="connsiteY5" fmla="*/ 0 h 1270000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3078 w 1303078"/>
                <a:gd name="connsiteY0" fmla="*/ 32047 h 1296459"/>
                <a:gd name="connsiteX1" fmla="*/ 1157028 w 1303078"/>
                <a:gd name="connsiteY1" fmla="*/ 213022 h 1296459"/>
                <a:gd name="connsiteX2" fmla="*/ 1328 w 1303078"/>
                <a:gd name="connsiteY2" fmla="*/ 606722 h 1296459"/>
                <a:gd name="connsiteX3" fmla="*/ 1137978 w 1303078"/>
                <a:gd name="connsiteY3" fmla="*/ 1095672 h 1296459"/>
                <a:gd name="connsiteX4" fmla="*/ 1303078 w 1303078"/>
                <a:gd name="connsiteY4" fmla="*/ 1286172 h 1296459"/>
                <a:gd name="connsiteX5" fmla="*/ 1303078 w 1303078"/>
                <a:gd name="connsiteY5" fmla="*/ 32047 h 129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078" h="1296459">
                  <a:moveTo>
                    <a:pt x="1303078" y="32047"/>
                  </a:moveTo>
                  <a:lnTo>
                    <a:pt x="1157028" y="213022"/>
                  </a:lnTo>
                  <a:cubicBezTo>
                    <a:pt x="603520" y="-281220"/>
                    <a:pt x="18261" y="183389"/>
                    <a:pt x="1328" y="606722"/>
                  </a:cubicBezTo>
                  <a:cubicBezTo>
                    <a:pt x="-32539" y="1080855"/>
                    <a:pt x="587645" y="1586739"/>
                    <a:pt x="1137978" y="1095672"/>
                  </a:cubicBezTo>
                  <a:lnTo>
                    <a:pt x="1303078" y="1286172"/>
                  </a:lnTo>
                  <a:lnTo>
                    <a:pt x="1303078" y="320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Oval 19"/>
            <p:cNvSpPr/>
            <p:nvPr/>
          </p:nvSpPr>
          <p:spPr>
            <a:xfrm>
              <a:off x="4091651" y="4257954"/>
              <a:ext cx="396243" cy="3864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" name="Freeform 20"/>
            <p:cNvSpPr/>
            <p:nvPr/>
          </p:nvSpPr>
          <p:spPr>
            <a:xfrm rot="10800000">
              <a:off x="4578514" y="4184963"/>
              <a:ext cx="519570" cy="531336"/>
            </a:xfrm>
            <a:custGeom>
              <a:avLst/>
              <a:gdLst>
                <a:gd name="connsiteX0" fmla="*/ 1282700 w 1301750"/>
                <a:gd name="connsiteY0" fmla="*/ 0 h 1270000"/>
                <a:gd name="connsiteX1" fmla="*/ 1155700 w 1301750"/>
                <a:gd name="connsiteY1" fmla="*/ 196850 h 1270000"/>
                <a:gd name="connsiteX2" fmla="*/ 0 w 1301750"/>
                <a:gd name="connsiteY2" fmla="*/ 590550 h 1270000"/>
                <a:gd name="connsiteX3" fmla="*/ 1136650 w 1301750"/>
                <a:gd name="connsiteY3" fmla="*/ 1079500 h 1270000"/>
                <a:gd name="connsiteX4" fmla="*/ 1301750 w 1301750"/>
                <a:gd name="connsiteY4" fmla="*/ 1270000 h 1270000"/>
                <a:gd name="connsiteX5" fmla="*/ 1282700 w 1301750"/>
                <a:gd name="connsiteY5" fmla="*/ 0 h 1270000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0 h 1254125"/>
                <a:gd name="connsiteX1" fmla="*/ 1155700 w 1301750"/>
                <a:gd name="connsiteY1" fmla="*/ 180975 h 1254125"/>
                <a:gd name="connsiteX2" fmla="*/ 0 w 1301750"/>
                <a:gd name="connsiteY2" fmla="*/ 574675 h 1254125"/>
                <a:gd name="connsiteX3" fmla="*/ 1136650 w 1301750"/>
                <a:gd name="connsiteY3" fmla="*/ 1063625 h 1254125"/>
                <a:gd name="connsiteX4" fmla="*/ 1301750 w 1301750"/>
                <a:gd name="connsiteY4" fmla="*/ 1254125 h 1254125"/>
                <a:gd name="connsiteX5" fmla="*/ 1301750 w 1301750"/>
                <a:gd name="connsiteY5" fmla="*/ 0 h 1254125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1750 w 1301750"/>
                <a:gd name="connsiteY0" fmla="*/ 32047 h 1286172"/>
                <a:gd name="connsiteX1" fmla="*/ 1155700 w 1301750"/>
                <a:gd name="connsiteY1" fmla="*/ 213022 h 1286172"/>
                <a:gd name="connsiteX2" fmla="*/ 0 w 1301750"/>
                <a:gd name="connsiteY2" fmla="*/ 606722 h 1286172"/>
                <a:gd name="connsiteX3" fmla="*/ 1136650 w 1301750"/>
                <a:gd name="connsiteY3" fmla="*/ 1095672 h 1286172"/>
                <a:gd name="connsiteX4" fmla="*/ 1301750 w 1301750"/>
                <a:gd name="connsiteY4" fmla="*/ 1286172 h 1286172"/>
                <a:gd name="connsiteX5" fmla="*/ 1301750 w 1301750"/>
                <a:gd name="connsiteY5" fmla="*/ 32047 h 1286172"/>
                <a:gd name="connsiteX0" fmla="*/ 1303078 w 1303078"/>
                <a:gd name="connsiteY0" fmla="*/ 32047 h 1296459"/>
                <a:gd name="connsiteX1" fmla="*/ 1157028 w 1303078"/>
                <a:gd name="connsiteY1" fmla="*/ 213022 h 1296459"/>
                <a:gd name="connsiteX2" fmla="*/ 1328 w 1303078"/>
                <a:gd name="connsiteY2" fmla="*/ 606722 h 1296459"/>
                <a:gd name="connsiteX3" fmla="*/ 1137978 w 1303078"/>
                <a:gd name="connsiteY3" fmla="*/ 1095672 h 1296459"/>
                <a:gd name="connsiteX4" fmla="*/ 1303078 w 1303078"/>
                <a:gd name="connsiteY4" fmla="*/ 1286172 h 1296459"/>
                <a:gd name="connsiteX5" fmla="*/ 1303078 w 1303078"/>
                <a:gd name="connsiteY5" fmla="*/ 32047 h 129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078" h="1296459">
                  <a:moveTo>
                    <a:pt x="1303078" y="32047"/>
                  </a:moveTo>
                  <a:lnTo>
                    <a:pt x="1157028" y="213022"/>
                  </a:lnTo>
                  <a:cubicBezTo>
                    <a:pt x="603520" y="-281220"/>
                    <a:pt x="18261" y="183389"/>
                    <a:pt x="1328" y="606722"/>
                  </a:cubicBezTo>
                  <a:cubicBezTo>
                    <a:pt x="-32539" y="1080855"/>
                    <a:pt x="587645" y="1586739"/>
                    <a:pt x="1137978" y="1095672"/>
                  </a:cubicBezTo>
                  <a:lnTo>
                    <a:pt x="1303078" y="1286172"/>
                  </a:lnTo>
                  <a:lnTo>
                    <a:pt x="1303078" y="320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" name="Oval 21"/>
            <p:cNvSpPr/>
            <p:nvPr/>
          </p:nvSpPr>
          <p:spPr>
            <a:xfrm rot="10800000">
              <a:off x="4634216" y="4256843"/>
              <a:ext cx="396243" cy="3864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245043" y="3475216"/>
            <a:ext cx="396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chemeClr val="bg1">
                    <a:lumMod val="65000"/>
                  </a:schemeClr>
                </a:solidFill>
                <a:latin typeface="Adobe Caslon Pro" panose="0205050205050A020403" pitchFamily="18" charset="0"/>
                <a:ea typeface="Adobe Fangsong Std R" panose="02020400000000000000" pitchFamily="18" charset="-128"/>
                <a:cs typeface="Adobe Arabic" panose="02040503050201020203" pitchFamily="18" charset="-78"/>
              </a:rPr>
              <a:t>prive</a:t>
            </a:r>
            <a:r>
              <a:rPr lang="en-US" sz="6000" dirty="0">
                <a:solidFill>
                  <a:schemeClr val="bg1">
                    <a:lumMod val="65000"/>
                  </a:schemeClr>
                </a:solidFill>
                <a:latin typeface="Adobe Caslon Pro" panose="0205050205050A020403" pitchFamily="18" charset="0"/>
                <a:ea typeface="Adobe Fangsong Std R" panose="02020400000000000000" pitchFamily="18" charset="-128"/>
                <a:cs typeface="Adobe Arabic" panose="02040503050201020203" pitchFamily="18" charset="-78"/>
              </a:rPr>
              <a:t> </a:t>
            </a:r>
            <a:r>
              <a:rPr lang="en-US" sz="6000" dirty="0" err="1" smtClean="0">
                <a:solidFill>
                  <a:schemeClr val="bg1">
                    <a:lumMod val="65000"/>
                  </a:schemeClr>
                </a:solidFill>
                <a:latin typeface="Adobe Caslon Pro" panose="0205050205050A020403" pitchFamily="18" charset="0"/>
                <a:ea typeface="Adobe Fangsong Std R" panose="02020400000000000000" pitchFamily="18" charset="-128"/>
                <a:cs typeface="Adobe Arabic" panose="02040503050201020203" pitchFamily="18" charset="-78"/>
              </a:rPr>
              <a:t>blacq</a:t>
            </a:r>
            <a:endParaRPr lang="en-US" sz="6000" dirty="0">
              <a:solidFill>
                <a:schemeClr val="bg1">
                  <a:lumMod val="65000"/>
                </a:schemeClr>
              </a:solidFill>
              <a:latin typeface="Adobe Caslon Pro" panose="0205050205050A020403" pitchFamily="18" charset="0"/>
              <a:ea typeface="Adobe Fangsong Std R" panose="02020400000000000000" pitchFamily="18" charset="-12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4016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Adobe Fangsong Std R</vt:lpstr>
      <vt:lpstr>Adobe Arabic</vt:lpstr>
      <vt:lpstr>Adobe Caslon Pro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norbie schickel</dc:creator>
  <cp:lastModifiedBy>norbie schickel</cp:lastModifiedBy>
  <cp:revision>1</cp:revision>
  <dcterms:created xsi:type="dcterms:W3CDTF">2014-08-11T16:34:48Z</dcterms:created>
  <dcterms:modified xsi:type="dcterms:W3CDTF">2014-08-11T16:34:58Z</dcterms:modified>
</cp:coreProperties>
</file>