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61539-CE54-4B8F-9AC2-33C97E4D400D}" type="datetimeFigureOut">
              <a:rPr lang="en-GB" smtClean="0"/>
              <a:t>20/05/2014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E91FD-8049-403D-BD21-398AB647AC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5575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61539-CE54-4B8F-9AC2-33C97E4D400D}" type="datetimeFigureOut">
              <a:rPr lang="en-GB" smtClean="0"/>
              <a:t>20/05/2014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E91FD-8049-403D-BD21-398AB647AC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849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61539-CE54-4B8F-9AC2-33C97E4D400D}" type="datetimeFigureOut">
              <a:rPr lang="en-GB" smtClean="0"/>
              <a:t>20/05/2014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E91FD-8049-403D-BD21-398AB647AC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9226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61539-CE54-4B8F-9AC2-33C97E4D400D}" type="datetimeFigureOut">
              <a:rPr lang="en-GB" smtClean="0"/>
              <a:t>20/05/2014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E91FD-8049-403D-BD21-398AB647AC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4981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61539-CE54-4B8F-9AC2-33C97E4D400D}" type="datetimeFigureOut">
              <a:rPr lang="en-GB" smtClean="0"/>
              <a:t>20/05/2014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E91FD-8049-403D-BD21-398AB647AC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673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61539-CE54-4B8F-9AC2-33C97E4D400D}" type="datetimeFigureOut">
              <a:rPr lang="en-GB" smtClean="0"/>
              <a:t>20/05/2014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E91FD-8049-403D-BD21-398AB647AC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161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61539-CE54-4B8F-9AC2-33C97E4D400D}" type="datetimeFigureOut">
              <a:rPr lang="en-GB" smtClean="0"/>
              <a:t>20/05/2014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E91FD-8049-403D-BD21-398AB647AC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2377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61539-CE54-4B8F-9AC2-33C97E4D400D}" type="datetimeFigureOut">
              <a:rPr lang="en-GB" smtClean="0"/>
              <a:t>20/05/2014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E91FD-8049-403D-BD21-398AB647AC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2641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61539-CE54-4B8F-9AC2-33C97E4D400D}" type="datetimeFigureOut">
              <a:rPr lang="en-GB" smtClean="0"/>
              <a:t>20/05/2014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E91FD-8049-403D-BD21-398AB647AC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823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61539-CE54-4B8F-9AC2-33C97E4D400D}" type="datetimeFigureOut">
              <a:rPr lang="en-GB" smtClean="0"/>
              <a:t>20/05/2014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E91FD-8049-403D-BD21-398AB647AC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0867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61539-CE54-4B8F-9AC2-33C97E4D400D}" type="datetimeFigureOut">
              <a:rPr lang="en-GB" smtClean="0"/>
              <a:t>20/05/2014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E91FD-8049-403D-BD21-398AB647AC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72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61539-CE54-4B8F-9AC2-33C97E4D400D}" type="datetimeFigureOut">
              <a:rPr lang="en-GB" smtClean="0"/>
              <a:t>20/05/2014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E91FD-8049-403D-BD21-398AB647AC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1207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5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n-GB" dirty="0" smtClean="0"/>
              <a:t>The design</a:t>
            </a:r>
          </a:p>
        </p:txBody>
      </p:sp>
      <p:pic>
        <p:nvPicPr>
          <p:cNvPr id="10243" name="Content Placeholder 3" descr="mood board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2413" y="1376363"/>
            <a:ext cx="5689600" cy="2130425"/>
          </a:xfrm>
        </p:spPr>
      </p:pic>
      <p:pic>
        <p:nvPicPr>
          <p:cNvPr id="10244" name="Picture 3" descr="brick wal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0" y="1701800"/>
            <a:ext cx="4127500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 descr="tile town.co.uk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4994275"/>
            <a:ext cx="2782887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4" descr="ferrara oven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" y="3375025"/>
            <a:ext cx="4138613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6" descr="wood wall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150" y="3590925"/>
            <a:ext cx="4895850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7" descr="oven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313" y="5049838"/>
            <a:ext cx="4757737" cy="161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9" name="TextBox 1"/>
          <p:cNvSpPr txBox="1">
            <a:spLocks noChangeArrowheads="1"/>
          </p:cNvSpPr>
          <p:nvPr/>
        </p:nvSpPr>
        <p:spPr bwMode="auto">
          <a:xfrm>
            <a:off x="4605338" y="5056188"/>
            <a:ext cx="14938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>
                <a:solidFill>
                  <a:schemeClr val="bg1"/>
                </a:solidFill>
                <a:latin typeface="Arial" charset="0"/>
              </a:rPr>
              <a:t>eco friendly  </a:t>
            </a:r>
          </a:p>
        </p:txBody>
      </p:sp>
      <p:sp>
        <p:nvSpPr>
          <p:cNvPr id="10250" name="TextBox 2"/>
          <p:cNvSpPr txBox="1">
            <a:spLocks noChangeArrowheads="1"/>
          </p:cNvSpPr>
          <p:nvPr/>
        </p:nvSpPr>
        <p:spPr bwMode="auto">
          <a:xfrm>
            <a:off x="6011863" y="1917700"/>
            <a:ext cx="1825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en-GB" altLang="en-US" sz="1800">
                <a:solidFill>
                  <a:schemeClr val="bg1"/>
                </a:solidFill>
                <a:latin typeface="Arial" charset="0"/>
              </a:rPr>
              <a:t>Reclaimed brick</a:t>
            </a:r>
          </a:p>
        </p:txBody>
      </p:sp>
      <p:sp>
        <p:nvSpPr>
          <p:cNvPr id="10251" name="Rectangle 3"/>
          <p:cNvSpPr>
            <a:spLocks noChangeArrowheads="1"/>
          </p:cNvSpPr>
          <p:nvPr/>
        </p:nvSpPr>
        <p:spPr bwMode="auto">
          <a:xfrm>
            <a:off x="1598613" y="1912938"/>
            <a:ext cx="19542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>
                <a:solidFill>
                  <a:schemeClr val="bg1"/>
                </a:solidFill>
                <a:latin typeface="Arial" charset="0"/>
              </a:rPr>
              <a:t>Reclaimed wood </a:t>
            </a:r>
          </a:p>
        </p:txBody>
      </p:sp>
      <p:sp>
        <p:nvSpPr>
          <p:cNvPr id="10252" name="TextBox 5"/>
          <p:cNvSpPr txBox="1">
            <a:spLocks noChangeArrowheads="1"/>
          </p:cNvSpPr>
          <p:nvPr/>
        </p:nvSpPr>
        <p:spPr bwMode="auto">
          <a:xfrm>
            <a:off x="2741613" y="3563938"/>
            <a:ext cx="12874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>
                <a:solidFill>
                  <a:schemeClr val="bg1"/>
                </a:solidFill>
                <a:latin typeface="Arial" charset="0"/>
              </a:rPr>
              <a:t>Urban chic</a:t>
            </a:r>
          </a:p>
        </p:txBody>
      </p:sp>
    </p:spTree>
    <p:extLst>
      <p:ext uri="{BB962C8B-B14F-4D97-AF65-F5344CB8AC3E}">
        <p14:creationId xmlns:p14="http://schemas.microsoft.com/office/powerpoint/2010/main" val="234975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The design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design</dc:title>
  <dc:creator>Cedric Lescure</dc:creator>
  <cp:lastModifiedBy>Cedric Lescure</cp:lastModifiedBy>
  <cp:revision>1</cp:revision>
  <dcterms:created xsi:type="dcterms:W3CDTF">2014-05-20T15:17:29Z</dcterms:created>
  <dcterms:modified xsi:type="dcterms:W3CDTF">2014-05-20T15:18:06Z</dcterms:modified>
</cp:coreProperties>
</file>