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9" r:id="rId4"/>
    <p:sldId id="270" r:id="rId5"/>
    <p:sldId id="271" r:id="rId6"/>
    <p:sldId id="272" r:id="rId7"/>
    <p:sldId id="273" r:id="rId8"/>
    <p:sldId id="274" r:id="rId9"/>
    <p:sldId id="260" r:id="rId10"/>
    <p:sldId id="261" r:id="rId11"/>
    <p:sldId id="264" r:id="rId12"/>
    <p:sldId id="265" r:id="rId13"/>
    <p:sldId id="267" r:id="rId14"/>
    <p:sldId id="268" r:id="rId15"/>
    <p:sldId id="26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2" d="100"/>
          <a:sy n="102" d="100"/>
        </p:scale>
        <p:origin x="-108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9CC2F770-7F90-DD49-9F0B-F63B5E0972BB}" type="datetimeFigureOut">
              <a:rPr lang="en-US" smtClean="0"/>
              <a:t>10/05/2014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64925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9CC2F770-7F90-DD49-9F0B-F63B5E0972BB}" type="datetimeFigureOut">
              <a:rPr lang="en-US" smtClean="0"/>
              <a:t>10/05/2014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3893724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9CC2F770-7F90-DD49-9F0B-F63B5E0972BB}" type="datetimeFigureOut">
              <a:rPr lang="en-US" smtClean="0"/>
              <a:t>10/05/2014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245563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9CC2F770-7F90-DD49-9F0B-F63B5E0972BB}" type="datetimeFigureOut">
              <a:rPr lang="en-US" smtClean="0"/>
              <a:t>10/05/2014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269490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9CC2F770-7F90-DD49-9F0B-F63B5E0972BB}" type="datetimeFigureOut">
              <a:rPr lang="en-US" smtClean="0"/>
              <a:t>10/05/2014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2066551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9CC2F770-7F90-DD49-9F0B-F63B5E0972BB}" type="datetimeFigureOut">
              <a:rPr lang="en-US" smtClean="0"/>
              <a:t>10/05/2014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3117091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2F770-7F90-DD49-9F0B-F63B5E0972BB}" type="datetimeFigureOut">
              <a:rPr lang="en-US" smtClean="0"/>
              <a:t>10/05/2014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507661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9CC2F770-7F90-DD49-9F0B-F63B5E0972BB}" type="datetimeFigureOut">
              <a:rPr lang="en-US" smtClean="0"/>
              <a:t>10/05/2014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364309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9CC2F770-7F90-DD49-9F0B-F63B5E0972BB}" type="datetimeFigureOut">
              <a:rPr lang="en-US" smtClean="0"/>
              <a:t>10/05/2014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258343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9CC2F770-7F90-DD49-9F0B-F63B5E0972BB}" type="datetimeFigureOut">
              <a:rPr lang="en-US" smtClean="0"/>
              <a:t>10/05/2014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308679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9CC2F770-7F90-DD49-9F0B-F63B5E0972BB}" type="datetimeFigureOut">
              <a:rPr lang="en-US" smtClean="0"/>
              <a:t>10/05/2014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C0620-DDAF-2E40-817E-85CE70D2D483}" type="slidenum">
              <a:rPr lang="en-US" smtClean="0"/>
              <a:t>‹#›</a:t>
            </a:fld>
            <a:endParaRPr lang="en-US"/>
          </a:p>
        </p:txBody>
      </p:sp>
    </p:spTree>
    <p:extLst>
      <p:ext uri="{BB962C8B-B14F-4D97-AF65-F5344CB8AC3E}">
        <p14:creationId xmlns:p14="http://schemas.microsoft.com/office/powerpoint/2010/main" val="4306254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C2F770-7F90-DD49-9F0B-F63B5E0972BB}" type="datetimeFigureOut">
              <a:rPr lang="en-US" smtClean="0"/>
              <a:t>10/05/2014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C0620-DDAF-2E40-817E-85CE70D2D483}" type="slidenum">
              <a:rPr lang="en-US" smtClean="0"/>
              <a:t>‹#›</a:t>
            </a:fld>
            <a:endParaRPr lang="en-US"/>
          </a:p>
        </p:txBody>
      </p:sp>
    </p:spTree>
    <p:extLst>
      <p:ext uri="{BB962C8B-B14F-4D97-AF65-F5344CB8AC3E}">
        <p14:creationId xmlns:p14="http://schemas.microsoft.com/office/powerpoint/2010/main" val="1768689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au.linkedin.com/in/shelleyflett/" TargetMode="External"/><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hyperlink" Target="mailto:shelley.flett@lftccoaching.com" TargetMode="External"/><Relationship Id="rId4" Type="http://schemas.openxmlformats.org/officeDocument/2006/relationships/hyperlink" Target="http://au.linkedin.com/in/shelleyflett/" TargetMode="External"/><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Look far think close coaching</a:t>
            </a:r>
            <a:endParaRPr lang="en-US" dirty="0"/>
          </a:p>
        </p:txBody>
      </p:sp>
      <p:sp>
        <p:nvSpPr>
          <p:cNvPr id="5" name="Subtitle 2"/>
          <p:cNvSpPr txBox="1">
            <a:spLocks/>
          </p:cNvSpPr>
          <p:nvPr/>
        </p:nvSpPr>
        <p:spPr>
          <a:xfrm>
            <a:off x="136266" y="2171625"/>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Individual Coaching (1)</a:t>
            </a:r>
            <a:endParaRPr lang="en-US" sz="1600" dirty="0"/>
          </a:p>
        </p:txBody>
      </p:sp>
      <p:sp>
        <p:nvSpPr>
          <p:cNvPr id="6" name="Subtitle 2"/>
          <p:cNvSpPr txBox="1">
            <a:spLocks/>
          </p:cNvSpPr>
          <p:nvPr/>
        </p:nvSpPr>
        <p:spPr>
          <a:xfrm>
            <a:off x="136266" y="332299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Group Work (2)</a:t>
            </a:r>
            <a:endParaRPr lang="en-US" sz="1600" dirty="0"/>
          </a:p>
        </p:txBody>
      </p:sp>
      <p:sp>
        <p:nvSpPr>
          <p:cNvPr id="7" name="Subtitle 2"/>
          <p:cNvSpPr txBox="1">
            <a:spLocks/>
          </p:cNvSpPr>
          <p:nvPr/>
        </p:nvSpPr>
        <p:spPr>
          <a:xfrm>
            <a:off x="136266" y="4343747"/>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Resources (3)</a:t>
            </a:r>
            <a:endParaRPr lang="en-US" sz="1600" dirty="0"/>
          </a:p>
        </p:txBody>
      </p:sp>
      <p:sp>
        <p:nvSpPr>
          <p:cNvPr id="8" name="Subtitle 2"/>
          <p:cNvSpPr txBox="1">
            <a:spLocks/>
          </p:cNvSpPr>
          <p:nvPr/>
        </p:nvSpPr>
        <p:spPr>
          <a:xfrm>
            <a:off x="2806121" y="2171625"/>
            <a:ext cx="4591643" cy="2935331"/>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1600" dirty="0" smtClean="0"/>
              <a:t>Welcome to LFTC Coaching where we put a new perspective on the way you work, live and play. </a:t>
            </a:r>
          </a:p>
          <a:p>
            <a:pPr>
              <a:lnSpc>
                <a:spcPct val="130000"/>
              </a:lnSpc>
            </a:pPr>
            <a:r>
              <a:rPr lang="en-US" sz="1600" dirty="0" smtClean="0"/>
              <a:t>Through our programs you will learn new skills &amp; techniques to enable you to break through the barriers that have kept you from reaching your full potential up to now.</a:t>
            </a:r>
            <a:endParaRPr lang="en-US" sz="1600" dirty="0"/>
          </a:p>
        </p:txBody>
      </p:sp>
      <p:sp>
        <p:nvSpPr>
          <p:cNvPr id="9" name="Subtitle 2"/>
          <p:cNvSpPr txBox="1">
            <a:spLocks/>
          </p:cNvSpPr>
          <p:nvPr/>
        </p:nvSpPr>
        <p:spPr>
          <a:xfrm>
            <a:off x="2806120" y="5269379"/>
            <a:ext cx="6226289"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Get your free 30 minute introductory coaching session… (4)</a:t>
            </a:r>
            <a:endParaRPr lang="en-US" sz="1600" dirty="0"/>
          </a:p>
        </p:txBody>
      </p:sp>
      <p:sp>
        <p:nvSpPr>
          <p:cNvPr id="10" name="Subtitle 2"/>
          <p:cNvSpPr txBox="1">
            <a:spLocks/>
          </p:cNvSpPr>
          <p:nvPr/>
        </p:nvSpPr>
        <p:spPr>
          <a:xfrm>
            <a:off x="136266" y="5269379"/>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Inspiration Booth (5)</a:t>
            </a:r>
            <a:endParaRPr lang="en-US" sz="1600" dirty="0"/>
          </a:p>
        </p:txBody>
      </p:sp>
      <p:sp>
        <p:nvSpPr>
          <p:cNvPr id="11" name="Subtitle 2"/>
          <p:cNvSpPr txBox="1">
            <a:spLocks/>
          </p:cNvSpPr>
          <p:nvPr/>
        </p:nvSpPr>
        <p:spPr>
          <a:xfrm>
            <a:off x="7418931" y="2159219"/>
            <a:ext cx="1613479" cy="2947737"/>
          </a:xfrm>
          <a:prstGeom prst="rect">
            <a:avLst/>
          </a:prstGeom>
          <a:ln>
            <a:solidFill>
              <a:schemeClr val="tx1"/>
            </a:solidFill>
          </a:ln>
        </p:spPr>
        <p:txBody>
          <a:bodyPr vert="horz" lIns="91440" tIns="45720" rIns="91440" bIns="45720" rtlCol="0" anchor="b">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About Shelley (6)</a:t>
            </a:r>
            <a:endParaRPr lang="en-US" sz="1600" dirty="0"/>
          </a:p>
        </p:txBody>
      </p:sp>
      <p:pic>
        <p:nvPicPr>
          <p:cNvPr id="12" name="Picture 11" descr="LFTC Coaching Profile Pic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7093" y="2552613"/>
            <a:ext cx="1291166" cy="1821695"/>
          </a:xfrm>
          <a:prstGeom prst="rect">
            <a:avLst/>
          </a:prstGeom>
        </p:spPr>
      </p:pic>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Tree>
    <p:extLst>
      <p:ext uri="{BB962C8B-B14F-4D97-AF65-F5344CB8AC3E}">
        <p14:creationId xmlns:p14="http://schemas.microsoft.com/office/powerpoint/2010/main" val="2268737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234529"/>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Individual Coaching Programs (1)</a:t>
            </a:r>
            <a:endParaRPr lang="en-US" dirty="0"/>
          </a:p>
        </p:txBody>
      </p:sp>
      <p:sp>
        <p:nvSpPr>
          <p:cNvPr id="5" name="Subtitle 2"/>
          <p:cNvSpPr txBox="1">
            <a:spLocks/>
          </p:cNvSpPr>
          <p:nvPr/>
        </p:nvSpPr>
        <p:spPr>
          <a:xfrm>
            <a:off x="136266" y="187530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84675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4973055"/>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875301"/>
            <a:ext cx="5999212" cy="4834532"/>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b="1" dirty="0" smtClean="0"/>
              <a:t>Growth &amp; Professional Development </a:t>
            </a:r>
            <a:r>
              <a:rPr lang="en-US" sz="1600" dirty="0" smtClean="0"/>
              <a:t>– (1a)</a:t>
            </a:r>
          </a:p>
          <a:p>
            <a:pPr algn="l"/>
            <a:endParaRPr lang="en-US" sz="1600" dirty="0"/>
          </a:p>
          <a:p>
            <a:pPr algn="l"/>
            <a:r>
              <a:rPr lang="en-US" sz="1600" b="1" dirty="0" smtClean="0"/>
              <a:t>Managing your time </a:t>
            </a:r>
            <a:r>
              <a:rPr lang="en-US" sz="1600" dirty="0" smtClean="0"/>
              <a:t>– (1b)</a:t>
            </a:r>
          </a:p>
          <a:p>
            <a:pPr algn="l"/>
            <a:endParaRPr lang="en-US" sz="1600" dirty="0"/>
          </a:p>
          <a:p>
            <a:pPr algn="l"/>
            <a:r>
              <a:rPr lang="en-US" sz="1600" b="1" dirty="0" smtClean="0"/>
              <a:t>Career Advancement &amp; Goal Setting</a:t>
            </a:r>
            <a:r>
              <a:rPr lang="en-US" sz="1600" dirty="0" smtClean="0"/>
              <a:t> – (1c)</a:t>
            </a:r>
          </a:p>
          <a:p>
            <a:pPr algn="l"/>
            <a:endParaRPr lang="en-US" sz="1600" dirty="0"/>
          </a:p>
          <a:p>
            <a:pPr algn="l"/>
            <a:r>
              <a:rPr lang="en-US" sz="1600" b="1" dirty="0" smtClean="0"/>
              <a:t>Speaking with Confidence </a:t>
            </a:r>
            <a:r>
              <a:rPr lang="en-US" sz="1600" dirty="0" smtClean="0"/>
              <a:t>– (1d)</a:t>
            </a:r>
          </a:p>
          <a:p>
            <a:pPr algn="l"/>
            <a:endParaRPr lang="en-US" sz="1600" dirty="0"/>
          </a:p>
          <a:p>
            <a:pPr algn="l"/>
            <a:r>
              <a:rPr lang="en-US" sz="1600" b="1" dirty="0" smtClean="0"/>
              <a:t>Effective Leadership </a:t>
            </a:r>
            <a:r>
              <a:rPr lang="en-US" sz="1600" dirty="0" smtClean="0"/>
              <a:t>– (1e)</a:t>
            </a:r>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7503580" y="6360772"/>
            <a:ext cx="1324117" cy="327890"/>
          </a:xfrm>
          <a:prstGeom prst="rect">
            <a:avLst/>
          </a:prstGeom>
          <a:ln>
            <a:solidFill>
              <a:schemeClr val="tx1"/>
            </a:solidFill>
          </a:ln>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a:t>Enquire (4)</a:t>
            </a:r>
          </a:p>
        </p:txBody>
      </p:sp>
      <p:sp>
        <p:nvSpPr>
          <p:cNvPr id="15" name="Subtitle 2"/>
          <p:cNvSpPr txBox="1">
            <a:spLocks/>
          </p:cNvSpPr>
          <p:nvPr/>
        </p:nvSpPr>
        <p:spPr>
          <a:xfrm>
            <a:off x="136266" y="3528126"/>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Tree>
    <p:extLst>
      <p:ext uri="{BB962C8B-B14F-4D97-AF65-F5344CB8AC3E}">
        <p14:creationId xmlns:p14="http://schemas.microsoft.com/office/powerpoint/2010/main" val="14685290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234529"/>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Coaching Programs (1a)</a:t>
            </a:r>
            <a:endParaRPr lang="en-US" dirty="0"/>
          </a:p>
        </p:txBody>
      </p:sp>
      <p:sp>
        <p:nvSpPr>
          <p:cNvPr id="5" name="Subtitle 2"/>
          <p:cNvSpPr txBox="1">
            <a:spLocks/>
          </p:cNvSpPr>
          <p:nvPr/>
        </p:nvSpPr>
        <p:spPr>
          <a:xfrm>
            <a:off x="136266" y="187530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84675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4973055"/>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875301"/>
            <a:ext cx="5999212" cy="4834532"/>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b="1" dirty="0" smtClean="0"/>
              <a:t>Growth &amp; Professional Development </a:t>
            </a:r>
            <a:r>
              <a:rPr lang="en-US" sz="1600" dirty="0" smtClean="0"/>
              <a:t>– This program will assist you to understand what you want in life, what your drivers are and how you can continually develop yourself while maintaining what’s important to you. </a:t>
            </a:r>
          </a:p>
          <a:p>
            <a:pPr algn="l"/>
            <a:r>
              <a:rPr lang="en-US" sz="1600" dirty="0" smtClean="0"/>
              <a:t>If you feel like you are in a rut or going nowhere in your professional or personal life this program can assist you to move forward quickly and easily. All you need to have is an open mind and a willingness to change. </a:t>
            </a:r>
          </a:p>
          <a:p>
            <a:pPr algn="l"/>
            <a:endParaRPr lang="en-US" sz="1600" dirty="0" smtClean="0"/>
          </a:p>
          <a:p>
            <a:pPr algn="l"/>
            <a:r>
              <a:rPr lang="en-US" sz="1600" dirty="0" smtClean="0"/>
              <a:t>Over nine weeks you will meet with your coach one on one: </a:t>
            </a:r>
          </a:p>
          <a:p>
            <a:pPr marL="285750" indent="-285750" algn="l">
              <a:buFont typeface="Arial"/>
              <a:buChar char="•"/>
            </a:pPr>
            <a:r>
              <a:rPr lang="en-US" sz="1600" dirty="0" smtClean="0"/>
              <a:t>Once a week for 3 weeks </a:t>
            </a:r>
          </a:p>
          <a:p>
            <a:pPr lvl="1" algn="l"/>
            <a:r>
              <a:rPr lang="en-US" sz="1200" dirty="0" smtClean="0"/>
              <a:t>then</a:t>
            </a:r>
          </a:p>
          <a:p>
            <a:pPr marL="285750" indent="-285750" algn="l">
              <a:buFont typeface="Arial"/>
              <a:buChar char="•"/>
            </a:pPr>
            <a:r>
              <a:rPr lang="en-US" sz="1600" dirty="0" smtClean="0"/>
              <a:t>Once a fortnight for 3 fortnights</a:t>
            </a:r>
            <a:endParaRPr lang="en-US" sz="1600" dirty="0"/>
          </a:p>
          <a:p>
            <a:pPr algn="l"/>
            <a:endParaRPr lang="en-US" sz="1600" dirty="0" smtClean="0"/>
          </a:p>
          <a:p>
            <a:pPr algn="l"/>
            <a:r>
              <a:rPr lang="en-US" sz="1600" dirty="0" smtClean="0"/>
              <a:t>It </a:t>
            </a:r>
            <a:r>
              <a:rPr lang="en-US" sz="1600" dirty="0"/>
              <a:t>is </a:t>
            </a:r>
            <a:r>
              <a:rPr lang="en-US" sz="1600" dirty="0" smtClean="0"/>
              <a:t>important </a:t>
            </a:r>
            <a:r>
              <a:rPr lang="en-US" sz="1600" dirty="0"/>
              <a:t>that you have complete trust and confidence in your coach which is why an initial free consultation is recommended.</a:t>
            </a:r>
          </a:p>
          <a:p>
            <a:pPr algn="l"/>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6794501" y="6159500"/>
            <a:ext cx="2022614" cy="539745"/>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Register for your free consultation </a:t>
            </a:r>
            <a:r>
              <a:rPr lang="en-US" sz="1600" dirty="0"/>
              <a:t>now! (4)</a:t>
            </a:r>
          </a:p>
        </p:txBody>
      </p:sp>
      <p:sp>
        <p:nvSpPr>
          <p:cNvPr id="15" name="Subtitle 2"/>
          <p:cNvSpPr txBox="1">
            <a:spLocks/>
          </p:cNvSpPr>
          <p:nvPr/>
        </p:nvSpPr>
        <p:spPr>
          <a:xfrm>
            <a:off x="136266" y="3528126"/>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
        <p:nvSpPr>
          <p:cNvPr id="12" name="Right Triangle 11"/>
          <p:cNvSpPr/>
          <p:nvPr/>
        </p:nvSpPr>
        <p:spPr>
          <a:xfrm rot="13339419">
            <a:off x="2439547" y="2118114"/>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592007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361525"/>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788167"/>
            <a:ext cx="7772400" cy="655104"/>
          </a:xfrm>
        </p:spPr>
        <p:txBody>
          <a:bodyPr>
            <a:normAutofit fontScale="90000"/>
          </a:bodyPr>
          <a:lstStyle/>
          <a:p>
            <a:r>
              <a:rPr lang="en-US" dirty="0" smtClean="0"/>
              <a:t>Coaching Programs (1b)</a:t>
            </a:r>
            <a:endParaRPr lang="en-US" dirty="0"/>
          </a:p>
        </p:txBody>
      </p:sp>
      <p:sp>
        <p:nvSpPr>
          <p:cNvPr id="5" name="Subtitle 2"/>
          <p:cNvSpPr txBox="1">
            <a:spLocks/>
          </p:cNvSpPr>
          <p:nvPr/>
        </p:nvSpPr>
        <p:spPr>
          <a:xfrm>
            <a:off x="136266" y="155781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52926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5322294"/>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524000"/>
            <a:ext cx="5999212" cy="5185833"/>
          </a:xfrm>
          <a:prstGeom prst="rect">
            <a:avLst/>
          </a:prstGeom>
          <a:ln>
            <a:solidFill>
              <a:schemeClr val="tx1"/>
            </a:solidFill>
          </a:ln>
        </p:spPr>
        <p:txBody>
          <a:bodyPr vert="horz" lIns="91440" tIns="45720" rIns="91440" bIns="45720" rtlCol="0">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b="1" dirty="0" smtClean="0"/>
              <a:t>Managing your time  </a:t>
            </a:r>
            <a:r>
              <a:rPr lang="en-US" sz="1600" dirty="0" smtClean="0"/>
              <a:t>– How often have you said to yourself “I wish I had more time to…” or “I’d love to but I don’t have the time”? How often do you stay later at work to finish off that last thing? How often do you choose to stay at work instead of spending time with your family, friends, going to the gym, taking a walk on the beach, reading, </a:t>
            </a:r>
            <a:r>
              <a:rPr lang="en-US" sz="1600" dirty="0" err="1" smtClean="0"/>
              <a:t>etc</a:t>
            </a:r>
            <a:r>
              <a:rPr lang="en-US" sz="1600" dirty="0" smtClean="0"/>
              <a:t>, </a:t>
            </a:r>
            <a:r>
              <a:rPr lang="en-US" sz="1600" dirty="0" err="1" smtClean="0"/>
              <a:t>etc</a:t>
            </a:r>
            <a:r>
              <a:rPr lang="en-US" sz="1600" dirty="0" smtClean="0"/>
              <a:t>?</a:t>
            </a:r>
          </a:p>
          <a:p>
            <a:pPr algn="l"/>
            <a:endParaRPr lang="en-US" sz="1600" dirty="0"/>
          </a:p>
          <a:p>
            <a:pPr algn="l"/>
            <a:r>
              <a:rPr lang="en-US" sz="1600" dirty="0" smtClean="0"/>
              <a:t>How would you feel if we said you can be successful in your career and have balance in your personal life? This program is designed to maximise your time, to make every moment count. </a:t>
            </a:r>
            <a:endParaRPr lang="en-US" sz="1600" dirty="0"/>
          </a:p>
          <a:p>
            <a:pPr algn="l"/>
            <a:endParaRPr lang="en-US" sz="1600" dirty="0"/>
          </a:p>
          <a:p>
            <a:pPr algn="l"/>
            <a:r>
              <a:rPr lang="en-US" sz="1600" dirty="0" smtClean="0"/>
              <a:t>George </a:t>
            </a:r>
            <a:r>
              <a:rPr lang="en-US" sz="1600" dirty="0" err="1" smtClean="0"/>
              <a:t>Faddoul</a:t>
            </a:r>
            <a:r>
              <a:rPr lang="en-US" sz="1600" dirty="0" smtClean="0"/>
              <a:t> puts it into perspective in his book </a:t>
            </a:r>
            <a:r>
              <a:rPr lang="en-US" sz="1600" i="1" dirty="0" smtClean="0"/>
              <a:t>How to get a bigger bite out of life.</a:t>
            </a:r>
            <a:r>
              <a:rPr lang="en-US" sz="1600" dirty="0" smtClean="0"/>
              <a:t> He says that we all grew up hearing that time is money when in reality time is so much more than that. He says “Time is everything. Time is all there is. You see when you get to the end of your own time, they don’t give you a whole bunch </a:t>
            </a:r>
            <a:r>
              <a:rPr lang="en-US" sz="1600" dirty="0" smtClean="0"/>
              <a:t>of </a:t>
            </a:r>
            <a:r>
              <a:rPr lang="en-US" sz="1600" dirty="0" smtClean="0"/>
              <a:t>money, they dig a hole and put you in it, so time is not money, time is everything. Time is all there is.”</a:t>
            </a:r>
          </a:p>
          <a:p>
            <a:pPr algn="l"/>
            <a:endParaRPr lang="en-US" sz="1600" dirty="0" smtClean="0"/>
          </a:p>
          <a:p>
            <a:pPr algn="l"/>
            <a:r>
              <a:rPr lang="en-US" sz="1600" dirty="0" smtClean="0"/>
              <a:t>Over four weekly sessions you will learn a variety of techniques to improve your time management. </a:t>
            </a:r>
          </a:p>
          <a:p>
            <a:pPr algn="l"/>
            <a:endParaRPr lang="en-US" sz="1600" dirty="0" smtClean="0"/>
          </a:p>
          <a:p>
            <a:pPr algn="l"/>
            <a:r>
              <a:rPr lang="en-US" sz="1600" dirty="0" smtClean="0"/>
              <a:t>It </a:t>
            </a:r>
            <a:r>
              <a:rPr lang="en-US" sz="1600" dirty="0"/>
              <a:t>is </a:t>
            </a:r>
            <a:r>
              <a:rPr lang="en-US" sz="1600" dirty="0" smtClean="0"/>
              <a:t>important </a:t>
            </a:r>
            <a:r>
              <a:rPr lang="en-US" sz="1600" dirty="0"/>
              <a:t>that you have complete trust and confidence in your coach which is why an initial free consultation is recommended.</a:t>
            </a:r>
          </a:p>
          <a:p>
            <a:pPr algn="l"/>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6794501" y="6159500"/>
            <a:ext cx="2022614" cy="539745"/>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Register for your free consultation </a:t>
            </a:r>
            <a:r>
              <a:rPr lang="en-US" sz="1600" dirty="0"/>
              <a:t>now! (4)</a:t>
            </a:r>
          </a:p>
        </p:txBody>
      </p:sp>
      <p:sp>
        <p:nvSpPr>
          <p:cNvPr id="15" name="Subtitle 2"/>
          <p:cNvSpPr txBox="1">
            <a:spLocks/>
          </p:cNvSpPr>
          <p:nvPr/>
        </p:nvSpPr>
        <p:spPr>
          <a:xfrm>
            <a:off x="136266" y="3443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
        <p:nvSpPr>
          <p:cNvPr id="12" name="Right Triangle 11"/>
          <p:cNvSpPr/>
          <p:nvPr/>
        </p:nvSpPr>
        <p:spPr>
          <a:xfrm rot="13339419">
            <a:off x="2483923" y="2710792"/>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980015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361525"/>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788167"/>
            <a:ext cx="7772400" cy="655104"/>
          </a:xfrm>
        </p:spPr>
        <p:txBody>
          <a:bodyPr>
            <a:normAutofit fontScale="90000"/>
          </a:bodyPr>
          <a:lstStyle/>
          <a:p>
            <a:r>
              <a:rPr lang="en-US" dirty="0" smtClean="0"/>
              <a:t>Coaching Programs (1c)</a:t>
            </a:r>
            <a:endParaRPr lang="en-US" dirty="0"/>
          </a:p>
        </p:txBody>
      </p:sp>
      <p:sp>
        <p:nvSpPr>
          <p:cNvPr id="5" name="Subtitle 2"/>
          <p:cNvSpPr txBox="1">
            <a:spLocks/>
          </p:cNvSpPr>
          <p:nvPr/>
        </p:nvSpPr>
        <p:spPr>
          <a:xfrm>
            <a:off x="136266" y="155781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52926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5322294"/>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524000"/>
            <a:ext cx="5999212" cy="5185833"/>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400" b="1" dirty="0" smtClean="0"/>
              <a:t>Career Advancement &amp; Goal Setting </a:t>
            </a:r>
            <a:r>
              <a:rPr lang="en-US" sz="1400" dirty="0" smtClean="0"/>
              <a:t>–  A </a:t>
            </a:r>
            <a:r>
              <a:rPr lang="en-US" sz="1400" dirty="0"/>
              <a:t>Harvard Business study revealed </a:t>
            </a:r>
            <a:r>
              <a:rPr lang="en-US" sz="1400" dirty="0" smtClean="0"/>
              <a:t>remarkable statistics </a:t>
            </a:r>
            <a:r>
              <a:rPr lang="en-US" sz="1400" dirty="0"/>
              <a:t>relating to goal setting and success.</a:t>
            </a:r>
          </a:p>
          <a:p>
            <a:pPr marL="742950" lvl="1" indent="-285750" algn="l">
              <a:buFont typeface="Arial"/>
              <a:buChar char="•"/>
            </a:pPr>
            <a:r>
              <a:rPr lang="en-US" sz="1400" dirty="0"/>
              <a:t>83% of the population does not have goals</a:t>
            </a:r>
          </a:p>
          <a:p>
            <a:pPr marL="742950" lvl="1" indent="-285750" algn="l">
              <a:buFont typeface="Arial"/>
              <a:buChar char="•"/>
            </a:pPr>
            <a:r>
              <a:rPr lang="en-US" sz="1400" dirty="0"/>
              <a:t>14% have a plan in mind, but are unwritten goals</a:t>
            </a:r>
          </a:p>
          <a:p>
            <a:pPr marL="742950" lvl="1" indent="-285750" algn="l">
              <a:buFont typeface="Arial"/>
              <a:buChar char="•"/>
            </a:pPr>
            <a:r>
              <a:rPr lang="en-US" sz="1400" dirty="0"/>
              <a:t>3% have goals written down</a:t>
            </a:r>
          </a:p>
          <a:p>
            <a:pPr algn="l"/>
            <a:endParaRPr lang="en-US" sz="1400" dirty="0" smtClean="0"/>
          </a:p>
          <a:p>
            <a:pPr algn="l"/>
            <a:r>
              <a:rPr lang="en-US" sz="1400" dirty="0" smtClean="0"/>
              <a:t>The </a:t>
            </a:r>
            <a:r>
              <a:rPr lang="en-US" sz="1400" dirty="0"/>
              <a:t>study found that the 14% who have goals are 10 times more successful than those without goals. The 3% with written goals are 3 times more successful than the 14% with unwritten goals.</a:t>
            </a:r>
            <a:endParaRPr lang="en-US" sz="1400" dirty="0" smtClean="0"/>
          </a:p>
          <a:p>
            <a:pPr algn="l"/>
            <a:endParaRPr lang="en-US" sz="1400" dirty="0" smtClean="0"/>
          </a:p>
          <a:p>
            <a:pPr algn="l"/>
            <a:r>
              <a:rPr lang="en-US" sz="1400" dirty="0" smtClean="0"/>
              <a:t>This program will assist you to successfully progress in your career or personal life by clearly defining then setting goals. </a:t>
            </a:r>
          </a:p>
          <a:p>
            <a:pPr algn="l"/>
            <a:endParaRPr lang="en-US" sz="1400" dirty="0"/>
          </a:p>
          <a:p>
            <a:pPr algn="l"/>
            <a:r>
              <a:rPr lang="en-US" sz="1400" dirty="0" smtClean="0"/>
              <a:t>Over four weekly sessions we will support you to determine your goals and implement a plan to close the gap between where you are and where you want to be. You will leave the program feeling in complete control of your life with a clear direction.</a:t>
            </a:r>
          </a:p>
          <a:p>
            <a:pPr algn="l"/>
            <a:endParaRPr lang="en-US" sz="1400" dirty="0" smtClean="0"/>
          </a:p>
          <a:p>
            <a:pPr algn="l"/>
            <a:r>
              <a:rPr lang="en-US" sz="1400" dirty="0" smtClean="0"/>
              <a:t>It </a:t>
            </a:r>
            <a:r>
              <a:rPr lang="en-US" sz="1400" dirty="0"/>
              <a:t>is </a:t>
            </a:r>
            <a:r>
              <a:rPr lang="en-US" sz="1400" dirty="0" smtClean="0"/>
              <a:t>important </a:t>
            </a:r>
            <a:r>
              <a:rPr lang="en-US" sz="1400" dirty="0"/>
              <a:t>that you have complete trust and confidence in your coach which is why an initial free consultation is recommended.</a:t>
            </a:r>
          </a:p>
          <a:p>
            <a:pPr algn="l"/>
            <a:endParaRPr lang="en-US" sz="14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6794501" y="6159500"/>
            <a:ext cx="2022614" cy="539745"/>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Register for your free consultation </a:t>
            </a:r>
            <a:r>
              <a:rPr lang="en-US" sz="1600" dirty="0"/>
              <a:t>now! (4)</a:t>
            </a:r>
          </a:p>
        </p:txBody>
      </p:sp>
      <p:sp>
        <p:nvSpPr>
          <p:cNvPr id="15" name="Subtitle 2"/>
          <p:cNvSpPr txBox="1">
            <a:spLocks/>
          </p:cNvSpPr>
          <p:nvPr/>
        </p:nvSpPr>
        <p:spPr>
          <a:xfrm>
            <a:off x="136266" y="3443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
        <p:nvSpPr>
          <p:cNvPr id="12" name="Right Triangle 11"/>
          <p:cNvSpPr/>
          <p:nvPr/>
        </p:nvSpPr>
        <p:spPr>
          <a:xfrm rot="13339419">
            <a:off x="2483923" y="3599792"/>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9122531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361525"/>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788167"/>
            <a:ext cx="7772400" cy="655104"/>
          </a:xfrm>
        </p:spPr>
        <p:txBody>
          <a:bodyPr>
            <a:normAutofit fontScale="90000"/>
          </a:bodyPr>
          <a:lstStyle/>
          <a:p>
            <a:r>
              <a:rPr lang="en-US" dirty="0" smtClean="0"/>
              <a:t>Coaching Programs (1d)</a:t>
            </a:r>
            <a:endParaRPr lang="en-US" dirty="0"/>
          </a:p>
        </p:txBody>
      </p:sp>
      <p:sp>
        <p:nvSpPr>
          <p:cNvPr id="5" name="Subtitle 2"/>
          <p:cNvSpPr txBox="1">
            <a:spLocks/>
          </p:cNvSpPr>
          <p:nvPr/>
        </p:nvSpPr>
        <p:spPr>
          <a:xfrm>
            <a:off x="136266" y="155781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52926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5322294"/>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524000"/>
            <a:ext cx="5999212" cy="5185833"/>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400" b="1" dirty="0" smtClean="0"/>
              <a:t>Speaking with Confidence </a:t>
            </a:r>
            <a:r>
              <a:rPr lang="en-US" sz="1400" dirty="0" smtClean="0"/>
              <a:t>– Amy </a:t>
            </a:r>
            <a:r>
              <a:rPr lang="en-US" sz="1400" dirty="0" err="1" smtClean="0"/>
              <a:t>Cuddy’s</a:t>
            </a:r>
            <a:r>
              <a:rPr lang="en-US" sz="1400" dirty="0" smtClean="0"/>
              <a:t> theory on speaking with confidence is to “fake it </a:t>
            </a:r>
            <a:r>
              <a:rPr lang="en-US" sz="1400" dirty="0" err="1" smtClean="0"/>
              <a:t>til</a:t>
            </a:r>
            <a:r>
              <a:rPr lang="en-US" sz="1400" dirty="0" smtClean="0"/>
              <a:t> you become it”.  She says “</a:t>
            </a:r>
            <a:r>
              <a:rPr lang="en-US" sz="1400" dirty="0"/>
              <a:t>y</a:t>
            </a:r>
            <a:r>
              <a:rPr lang="en-US" sz="1400" dirty="0" smtClean="0"/>
              <a:t>ou </a:t>
            </a:r>
            <a:r>
              <a:rPr lang="en-US" sz="1400" dirty="0"/>
              <a:t>have to fake it. And then eventually, one day, you'll </a:t>
            </a:r>
            <a:r>
              <a:rPr lang="en-US" sz="1400" dirty="0" err="1" smtClean="0"/>
              <a:t>realise</a:t>
            </a:r>
            <a:r>
              <a:rPr lang="en-US" sz="1400" dirty="0" smtClean="0"/>
              <a:t> </a:t>
            </a:r>
            <a:r>
              <a:rPr lang="en-US" sz="1400" dirty="0"/>
              <a:t>that you're not faking it anymore.'"</a:t>
            </a:r>
            <a:endParaRPr lang="en-US" sz="1400" dirty="0" smtClean="0"/>
          </a:p>
          <a:p>
            <a:pPr algn="l"/>
            <a:endParaRPr lang="en-US" sz="1400" dirty="0" smtClean="0"/>
          </a:p>
          <a:p>
            <a:pPr algn="l"/>
            <a:r>
              <a:rPr lang="en-US" sz="1400" dirty="0" smtClean="0"/>
              <a:t>This </a:t>
            </a:r>
            <a:r>
              <a:rPr lang="en-US" sz="1400" dirty="0"/>
              <a:t>program will improve your ability to speak in public simply by changing your perspective. We will assist you to remove barriers that may be preventing you from being your </a:t>
            </a:r>
            <a:r>
              <a:rPr lang="en-US" sz="1400" dirty="0" smtClean="0"/>
              <a:t>best. It’s not about changing who you are, instead it’s about getting rid of the things that are pushing you down.</a:t>
            </a:r>
          </a:p>
          <a:p>
            <a:pPr algn="l"/>
            <a:endParaRPr lang="en-US" sz="1400" dirty="0"/>
          </a:p>
          <a:p>
            <a:pPr algn="l"/>
            <a:r>
              <a:rPr lang="en-US" sz="1400" dirty="0"/>
              <a:t>O</a:t>
            </a:r>
            <a:r>
              <a:rPr lang="en-US" sz="1400" dirty="0" smtClean="0"/>
              <a:t>ver four weekly sessions you will learn and practically apply techniques to allow you to speak with confidence.</a:t>
            </a:r>
          </a:p>
          <a:p>
            <a:pPr algn="l"/>
            <a:endParaRPr lang="en-US" sz="1400" dirty="0" smtClean="0"/>
          </a:p>
          <a:p>
            <a:pPr algn="l"/>
            <a:r>
              <a:rPr lang="en-US" sz="1400" dirty="0" smtClean="0"/>
              <a:t>It </a:t>
            </a:r>
            <a:r>
              <a:rPr lang="en-US" sz="1400" dirty="0"/>
              <a:t>is </a:t>
            </a:r>
            <a:r>
              <a:rPr lang="en-US" sz="1400" dirty="0" smtClean="0"/>
              <a:t>important </a:t>
            </a:r>
            <a:r>
              <a:rPr lang="en-US" sz="1400" dirty="0"/>
              <a:t>that you have complete trust and confidence in your coach which is why an initial free consultation is recommended.</a:t>
            </a:r>
          </a:p>
          <a:p>
            <a:pPr algn="l"/>
            <a:endParaRPr lang="en-US" sz="14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6794501" y="6159500"/>
            <a:ext cx="2022614" cy="539745"/>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Register for your free consultation </a:t>
            </a:r>
            <a:r>
              <a:rPr lang="en-US" sz="1600" dirty="0"/>
              <a:t>now! (4)</a:t>
            </a:r>
          </a:p>
        </p:txBody>
      </p:sp>
      <p:sp>
        <p:nvSpPr>
          <p:cNvPr id="15" name="Subtitle 2"/>
          <p:cNvSpPr txBox="1">
            <a:spLocks/>
          </p:cNvSpPr>
          <p:nvPr/>
        </p:nvSpPr>
        <p:spPr>
          <a:xfrm>
            <a:off x="136266" y="3443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
        <p:nvSpPr>
          <p:cNvPr id="12" name="Right Triangle 11"/>
          <p:cNvSpPr/>
          <p:nvPr/>
        </p:nvSpPr>
        <p:spPr>
          <a:xfrm rot="13339419">
            <a:off x="2483922" y="4426633"/>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971310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361525"/>
            <a:ext cx="2506535" cy="660767"/>
          </a:xfrm>
          <a:ln>
            <a:solidFill>
              <a:srgbClr val="000000"/>
            </a:solidFill>
          </a:ln>
        </p:spPr>
        <p:txBody>
          <a:bodyPr>
            <a:normAutofit/>
          </a:bodyPr>
          <a:lstStyle/>
          <a:p>
            <a:r>
              <a:rPr lang="en-US" sz="1600" dirty="0" smtClean="0"/>
              <a:t>Speaking with Confidence</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788167"/>
            <a:ext cx="7772400" cy="655104"/>
          </a:xfrm>
        </p:spPr>
        <p:txBody>
          <a:bodyPr>
            <a:normAutofit fontScale="90000"/>
          </a:bodyPr>
          <a:lstStyle/>
          <a:p>
            <a:r>
              <a:rPr lang="en-US" dirty="0" smtClean="0"/>
              <a:t>Coaching Programs (1e)</a:t>
            </a:r>
            <a:endParaRPr lang="en-US" dirty="0"/>
          </a:p>
        </p:txBody>
      </p:sp>
      <p:sp>
        <p:nvSpPr>
          <p:cNvPr id="5" name="Subtitle 2"/>
          <p:cNvSpPr txBox="1">
            <a:spLocks/>
          </p:cNvSpPr>
          <p:nvPr/>
        </p:nvSpPr>
        <p:spPr>
          <a:xfrm>
            <a:off x="136266" y="155781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Growth &amp; Professional Development</a:t>
            </a:r>
            <a:endParaRPr lang="en-US" sz="1600" dirty="0"/>
          </a:p>
        </p:txBody>
      </p:sp>
      <p:sp>
        <p:nvSpPr>
          <p:cNvPr id="6" name="Subtitle 2"/>
          <p:cNvSpPr txBox="1">
            <a:spLocks/>
          </p:cNvSpPr>
          <p:nvPr/>
        </p:nvSpPr>
        <p:spPr>
          <a:xfrm>
            <a:off x="136266" y="2529263"/>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Managing your time</a:t>
            </a:r>
            <a:endParaRPr lang="en-US" sz="1600" dirty="0"/>
          </a:p>
        </p:txBody>
      </p:sp>
      <p:sp>
        <p:nvSpPr>
          <p:cNvPr id="7" name="Subtitle 2"/>
          <p:cNvSpPr txBox="1">
            <a:spLocks/>
          </p:cNvSpPr>
          <p:nvPr/>
        </p:nvSpPr>
        <p:spPr>
          <a:xfrm>
            <a:off x="136266" y="5322294"/>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Effective Leadership</a:t>
            </a:r>
            <a:endParaRPr lang="en-US" sz="1600" dirty="0"/>
          </a:p>
        </p:txBody>
      </p:sp>
      <p:sp>
        <p:nvSpPr>
          <p:cNvPr id="8" name="Subtitle 2"/>
          <p:cNvSpPr txBox="1">
            <a:spLocks/>
          </p:cNvSpPr>
          <p:nvPr/>
        </p:nvSpPr>
        <p:spPr>
          <a:xfrm>
            <a:off x="2806121" y="1524000"/>
            <a:ext cx="5999212" cy="5185833"/>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400" b="1" dirty="0" smtClean="0"/>
              <a:t>Effective Leadership </a:t>
            </a:r>
            <a:r>
              <a:rPr lang="en-US" sz="1400" dirty="0" smtClean="0"/>
              <a:t>–  Effective Leadership is the most comprehensive of the coaching programs and works on the theory that before we can help others we must first help ourselves. </a:t>
            </a:r>
          </a:p>
          <a:p>
            <a:pPr algn="l"/>
            <a:endParaRPr lang="en-US" sz="1400" dirty="0" smtClean="0"/>
          </a:p>
          <a:p>
            <a:pPr algn="l"/>
            <a:r>
              <a:rPr lang="en-US" sz="1400" dirty="0" smtClean="0"/>
              <a:t>In this program you will work through Growth &amp; Professional Development; Managing your time; Career Advancement and Goal Setting; and, Speaking with Confidence. Following that we focus </a:t>
            </a:r>
            <a:r>
              <a:rPr lang="en-US" sz="1400" dirty="0"/>
              <a:t>on the approaches to leadership that build strong relationships between leaders and followers, based on wellbeing and performance.</a:t>
            </a:r>
          </a:p>
          <a:p>
            <a:pPr algn="l"/>
            <a:endParaRPr lang="en-US" sz="1400" dirty="0"/>
          </a:p>
          <a:p>
            <a:pPr algn="l"/>
            <a:r>
              <a:rPr lang="en-US" sz="1400" dirty="0"/>
              <a:t>Over six months y</a:t>
            </a:r>
            <a:r>
              <a:rPr lang="en-US" sz="1400" dirty="0" smtClean="0"/>
              <a:t>ou will learn to excel in your ability to create a vision for your team, communicate, motivate, influence and deliver results.  You will learn to adapt your style to your audience whether it be a superior, peer or direct report. You </a:t>
            </a:r>
            <a:r>
              <a:rPr lang="en-US" sz="1400" dirty="0"/>
              <a:t>will meet with your coach one on one: </a:t>
            </a:r>
          </a:p>
          <a:p>
            <a:pPr marL="285750" indent="-285750" algn="l">
              <a:buFont typeface="Arial"/>
              <a:buChar char="•"/>
            </a:pPr>
            <a:r>
              <a:rPr lang="en-US" sz="1400" dirty="0" smtClean="0"/>
              <a:t>Once </a:t>
            </a:r>
            <a:r>
              <a:rPr lang="en-US" sz="1400" dirty="0"/>
              <a:t>a </a:t>
            </a:r>
            <a:r>
              <a:rPr lang="en-US" sz="1400" dirty="0" smtClean="0"/>
              <a:t>week for 1 month </a:t>
            </a:r>
          </a:p>
          <a:p>
            <a:pPr marL="285750" indent="-285750" algn="l">
              <a:buFont typeface="Arial"/>
              <a:buChar char="•"/>
            </a:pPr>
            <a:r>
              <a:rPr lang="en-US" sz="1400" dirty="0" smtClean="0"/>
              <a:t>Once a fortnight </a:t>
            </a:r>
            <a:r>
              <a:rPr lang="en-US" sz="1400" dirty="0"/>
              <a:t>for 4</a:t>
            </a:r>
            <a:r>
              <a:rPr lang="en-US" sz="1400" dirty="0" smtClean="0"/>
              <a:t> months</a:t>
            </a:r>
          </a:p>
          <a:p>
            <a:pPr algn="l"/>
            <a:endParaRPr lang="en-US" sz="1400" dirty="0" smtClean="0"/>
          </a:p>
          <a:p>
            <a:pPr algn="l"/>
            <a:r>
              <a:rPr lang="en-US" sz="1400" dirty="0" smtClean="0"/>
              <a:t>It </a:t>
            </a:r>
            <a:r>
              <a:rPr lang="en-US" sz="1400" dirty="0"/>
              <a:t>is </a:t>
            </a:r>
            <a:r>
              <a:rPr lang="en-US" sz="1400" dirty="0" smtClean="0"/>
              <a:t>important </a:t>
            </a:r>
            <a:r>
              <a:rPr lang="en-US" sz="1400" dirty="0"/>
              <a:t>that you have complete trust and confidence in your coach which is why an initial free consultation is recommended.</a:t>
            </a:r>
          </a:p>
          <a:p>
            <a:pPr algn="l"/>
            <a:endParaRPr lang="en-US" sz="14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6794501" y="6159500"/>
            <a:ext cx="2022614" cy="539745"/>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Register for your free consultation now! (4) </a:t>
            </a:r>
            <a:endParaRPr lang="en-US" sz="1600" dirty="0"/>
          </a:p>
        </p:txBody>
      </p:sp>
      <p:sp>
        <p:nvSpPr>
          <p:cNvPr id="15" name="Subtitle 2"/>
          <p:cNvSpPr txBox="1">
            <a:spLocks/>
          </p:cNvSpPr>
          <p:nvPr/>
        </p:nvSpPr>
        <p:spPr>
          <a:xfrm>
            <a:off x="136266" y="3443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Career Advancement &amp; Goal Setting</a:t>
            </a:r>
            <a:endParaRPr lang="en-US" sz="1600" dirty="0"/>
          </a:p>
        </p:txBody>
      </p:sp>
      <p:sp>
        <p:nvSpPr>
          <p:cNvPr id="12" name="Right Triangle 11"/>
          <p:cNvSpPr/>
          <p:nvPr/>
        </p:nvSpPr>
        <p:spPr>
          <a:xfrm rot="13339419">
            <a:off x="2496042" y="5387402"/>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594565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4001689"/>
            <a:ext cx="2506535" cy="660767"/>
          </a:xfrm>
          <a:ln>
            <a:solidFill>
              <a:schemeClr val="tx1"/>
            </a:solidFill>
          </a:ln>
        </p:spPr>
        <p:txBody>
          <a:bodyPr>
            <a:normAutofit/>
          </a:bodyPr>
          <a:lstStyle/>
          <a:p>
            <a:r>
              <a:rPr lang="en-US" sz="1600" dirty="0" smtClean="0"/>
              <a:t>Leadership Enhancement</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Group Work (2)</a:t>
            </a:r>
            <a:endParaRPr lang="en-US" dirty="0"/>
          </a:p>
        </p:txBody>
      </p:sp>
      <p:sp>
        <p:nvSpPr>
          <p:cNvPr id="5" name="Subtitle 2"/>
          <p:cNvSpPr txBox="1">
            <a:spLocks/>
          </p:cNvSpPr>
          <p:nvPr/>
        </p:nvSpPr>
        <p:spPr>
          <a:xfrm>
            <a:off x="136266" y="2171625"/>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Team Building</a:t>
            </a:r>
            <a:endParaRPr lang="en-US" sz="1600" dirty="0"/>
          </a:p>
        </p:txBody>
      </p:sp>
      <p:sp>
        <p:nvSpPr>
          <p:cNvPr id="6" name="Subtitle 2"/>
          <p:cNvSpPr txBox="1">
            <a:spLocks/>
          </p:cNvSpPr>
          <p:nvPr/>
        </p:nvSpPr>
        <p:spPr>
          <a:xfrm>
            <a:off x="136266" y="3143077"/>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Strategy/Planning Days</a:t>
            </a:r>
            <a:endParaRPr lang="en-US" sz="1600" dirty="0"/>
          </a:p>
        </p:txBody>
      </p:sp>
      <p:sp>
        <p:nvSpPr>
          <p:cNvPr id="7" name="Subtitle 2"/>
          <p:cNvSpPr txBox="1">
            <a:spLocks/>
          </p:cNvSpPr>
          <p:nvPr/>
        </p:nvSpPr>
        <p:spPr>
          <a:xfrm>
            <a:off x="136266" y="4782546"/>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Time Management</a:t>
            </a:r>
            <a:endParaRPr lang="en-US" sz="1600" dirty="0"/>
          </a:p>
        </p:txBody>
      </p:sp>
      <p:sp>
        <p:nvSpPr>
          <p:cNvPr id="8" name="Subtitle 2"/>
          <p:cNvSpPr txBox="1">
            <a:spLocks/>
          </p:cNvSpPr>
          <p:nvPr/>
        </p:nvSpPr>
        <p:spPr>
          <a:xfrm>
            <a:off x="4614291" y="2171625"/>
            <a:ext cx="4191042" cy="4167792"/>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dirty="0" smtClean="0"/>
              <a:t>Investing </a:t>
            </a:r>
            <a:r>
              <a:rPr lang="en-US" sz="1600" dirty="0"/>
              <a:t>in initiatives to develop team skills and </a:t>
            </a:r>
            <a:r>
              <a:rPr lang="en-US" sz="1600" dirty="0" smtClean="0"/>
              <a:t>attitudes</a:t>
            </a:r>
            <a:r>
              <a:rPr lang="en-US" sz="1600" dirty="0"/>
              <a:t> </a:t>
            </a:r>
            <a:r>
              <a:rPr lang="en-US" sz="1600" dirty="0" smtClean="0"/>
              <a:t>will lead to gains </a:t>
            </a:r>
            <a:r>
              <a:rPr lang="en-US" sz="1600" dirty="0"/>
              <a:t>in productivity, increased levels of quality, reduced costs, and faster time </a:t>
            </a:r>
            <a:r>
              <a:rPr lang="en-US" sz="1600" dirty="0" smtClean="0"/>
              <a:t>to proficiency.  </a:t>
            </a:r>
          </a:p>
          <a:p>
            <a:pPr algn="l"/>
            <a:r>
              <a:rPr lang="en-US" sz="1600" dirty="0" smtClean="0"/>
              <a:t>Hire one of our passionate and enthusiastic facilitators to run your next workshop. All programs are individually tailored to ensure your objectives are met. </a:t>
            </a:r>
          </a:p>
          <a:p>
            <a:pPr algn="l"/>
            <a:endParaRPr lang="en-US" sz="1600" dirty="0"/>
          </a:p>
          <a:p>
            <a:pPr algn="l"/>
            <a:r>
              <a:rPr lang="en-US" sz="1600" dirty="0" smtClean="0"/>
              <a:t>CFO: “What happens if we invest in developing our people and then they leave us?”</a:t>
            </a:r>
          </a:p>
          <a:p>
            <a:pPr algn="l"/>
            <a:endParaRPr lang="en-US" sz="1600" dirty="0"/>
          </a:p>
          <a:p>
            <a:pPr algn="l"/>
            <a:r>
              <a:rPr lang="en-US" sz="1600" dirty="0" smtClean="0"/>
              <a:t>CEO: “What happens if we don’t, and they stay?”</a:t>
            </a:r>
          </a:p>
          <a:p>
            <a:pPr algn="l"/>
            <a:endParaRPr lang="en-US" sz="1600" dirty="0" smtClean="0"/>
          </a:p>
          <a:p>
            <a:pPr algn="l"/>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0" name="Subtitle 2"/>
          <p:cNvSpPr txBox="1">
            <a:spLocks/>
          </p:cNvSpPr>
          <p:nvPr/>
        </p:nvSpPr>
        <p:spPr>
          <a:xfrm>
            <a:off x="136266" y="5571676"/>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Cruising </a:t>
            </a:r>
            <a:r>
              <a:rPr lang="en-US" sz="1600" dirty="0"/>
              <a:t>T</a:t>
            </a:r>
            <a:r>
              <a:rPr lang="en-US" sz="1600" dirty="0" smtClean="0"/>
              <a:t>hrough Change</a:t>
            </a:r>
            <a:endParaRPr lang="en-US" sz="1600" dirty="0"/>
          </a:p>
        </p:txBody>
      </p:sp>
      <p:sp>
        <p:nvSpPr>
          <p:cNvPr id="12" name="Subtitle 2"/>
          <p:cNvSpPr txBox="1">
            <a:spLocks/>
          </p:cNvSpPr>
          <p:nvPr/>
        </p:nvSpPr>
        <p:spPr>
          <a:xfrm>
            <a:off x="6688668" y="6360771"/>
            <a:ext cx="2139030" cy="412561"/>
          </a:xfrm>
          <a:prstGeom prst="rect">
            <a:avLst/>
          </a:prstGeom>
          <a:ln>
            <a:solidFill>
              <a:schemeClr val="tx1"/>
            </a:solidFill>
          </a:ln>
        </p:spPr>
        <p:txBody>
          <a:bodyPr vert="horz" lIns="91440" tIns="45720" rIns="91440" bIns="45720" rtlCol="0">
            <a:normAutofit fontScale="4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Enquire</a:t>
            </a:r>
          </a:p>
          <a:p>
            <a:r>
              <a:rPr lang="en-US" sz="1600" dirty="0"/>
              <a:t>(trigger an email to </a:t>
            </a:r>
            <a:r>
              <a:rPr lang="en-US" sz="1600" dirty="0" err="1"/>
              <a:t>Shelley.Flett@lftccoaching.com</a:t>
            </a:r>
            <a:r>
              <a:rPr lang="en-US" sz="1600" dirty="0"/>
              <a:t>)</a:t>
            </a:r>
          </a:p>
          <a:p>
            <a:endParaRPr lang="en-US" sz="1600" dirty="0"/>
          </a:p>
        </p:txBody>
      </p:sp>
      <p:sp>
        <p:nvSpPr>
          <p:cNvPr id="14" name="Right Triangle 13"/>
          <p:cNvSpPr/>
          <p:nvPr/>
        </p:nvSpPr>
        <p:spPr>
          <a:xfrm rot="13390021">
            <a:off x="2664972" y="3597715"/>
            <a:ext cx="1191476" cy="1201742"/>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4654113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659051" y="2502008"/>
            <a:ext cx="2506535" cy="660767"/>
          </a:xfrm>
          <a:ln>
            <a:solidFill>
              <a:schemeClr val="tx1"/>
            </a:solidFill>
          </a:ln>
        </p:spPr>
        <p:txBody>
          <a:bodyPr>
            <a:normAutofit/>
          </a:bodyPr>
          <a:lstStyle/>
          <a:p>
            <a:r>
              <a:rPr lang="en-US" sz="1600" dirty="0" smtClean="0"/>
              <a:t>About Shelley (6)</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Resources (3)</a:t>
            </a:r>
            <a:endParaRPr lang="en-US" dirty="0"/>
          </a:p>
        </p:txBody>
      </p:sp>
      <p:sp>
        <p:nvSpPr>
          <p:cNvPr id="5" name="Subtitle 2"/>
          <p:cNvSpPr txBox="1">
            <a:spLocks/>
          </p:cNvSpPr>
          <p:nvPr/>
        </p:nvSpPr>
        <p:spPr>
          <a:xfrm>
            <a:off x="836009" y="2502008"/>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Free Coaching Session (4) </a:t>
            </a:r>
            <a:endParaRPr lang="en-US" sz="1600" dirty="0"/>
          </a:p>
        </p:txBody>
      </p:sp>
      <p:sp>
        <p:nvSpPr>
          <p:cNvPr id="6" name="Subtitle 2"/>
          <p:cNvSpPr txBox="1">
            <a:spLocks/>
          </p:cNvSpPr>
          <p:nvPr/>
        </p:nvSpPr>
        <p:spPr>
          <a:xfrm>
            <a:off x="3152516" y="3602761"/>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Contact Us (7)</a:t>
            </a:r>
            <a:endParaRPr lang="en-US" sz="1600" dirty="0"/>
          </a:p>
        </p:txBody>
      </p:sp>
      <p:sp>
        <p:nvSpPr>
          <p:cNvPr id="7" name="Subtitle 2"/>
          <p:cNvSpPr txBox="1">
            <a:spLocks/>
          </p:cNvSpPr>
          <p:nvPr/>
        </p:nvSpPr>
        <p:spPr>
          <a:xfrm>
            <a:off x="836009" y="4708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Join our mailing list (8)</a:t>
            </a:r>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1" name="Subtitle 2"/>
          <p:cNvSpPr txBox="1">
            <a:spLocks/>
          </p:cNvSpPr>
          <p:nvPr/>
        </p:nvSpPr>
        <p:spPr>
          <a:xfrm>
            <a:off x="5659051" y="4708462"/>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Cost (</a:t>
            </a:r>
            <a:r>
              <a:rPr lang="en-US" sz="1600" dirty="0"/>
              <a:t>9</a:t>
            </a:r>
            <a:r>
              <a:rPr lang="en-US" sz="1600" dirty="0" smtClean="0"/>
              <a:t>)</a:t>
            </a:r>
            <a:endParaRPr lang="en-US" sz="1600" dirty="0"/>
          </a:p>
        </p:txBody>
      </p:sp>
    </p:spTree>
    <p:extLst>
      <p:ext uri="{BB962C8B-B14F-4D97-AF65-F5344CB8AC3E}">
        <p14:creationId xmlns:p14="http://schemas.microsoft.com/office/powerpoint/2010/main" val="788875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338667" y="1147989"/>
            <a:ext cx="8269742" cy="655104"/>
          </a:xfrm>
        </p:spPr>
        <p:txBody>
          <a:bodyPr>
            <a:normAutofit fontScale="90000"/>
          </a:bodyPr>
          <a:lstStyle/>
          <a:p>
            <a:r>
              <a:rPr lang="en-US" dirty="0" smtClean="0"/>
              <a:t>Free introductory Coaching Session (4)</a:t>
            </a:r>
            <a:endParaRPr lang="en-US" dirty="0"/>
          </a:p>
        </p:txBody>
      </p:sp>
      <p:sp>
        <p:nvSpPr>
          <p:cNvPr id="8" name="Subtitle 2"/>
          <p:cNvSpPr txBox="1">
            <a:spLocks/>
          </p:cNvSpPr>
          <p:nvPr/>
        </p:nvSpPr>
        <p:spPr>
          <a:xfrm>
            <a:off x="740833" y="2171625"/>
            <a:ext cx="8064500" cy="1289125"/>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Before investing in yourself we want you to feel confident that you’ve made the right decision. This free introductory session will help you do just that.</a:t>
            </a:r>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0" name="Subtitle 2"/>
          <p:cNvSpPr txBox="1">
            <a:spLocks/>
          </p:cNvSpPr>
          <p:nvPr/>
        </p:nvSpPr>
        <p:spPr>
          <a:xfrm>
            <a:off x="5545667" y="5672667"/>
            <a:ext cx="1562291" cy="656340"/>
          </a:xfrm>
          <a:prstGeom prst="rect">
            <a:avLst/>
          </a:prstGeom>
          <a:ln>
            <a:solidFill>
              <a:schemeClr val="tx1"/>
            </a:solidFill>
          </a:ln>
        </p:spPr>
        <p:txBody>
          <a:bodyPr vert="horz" lIns="91440" tIns="45720" rIns="91440" bIns="45720" rtlCol="0">
            <a:normAutofit fontScale="6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Submit</a:t>
            </a:r>
          </a:p>
          <a:p>
            <a:r>
              <a:rPr lang="en-US" sz="1600" dirty="0"/>
              <a:t>(trigger an email to </a:t>
            </a:r>
            <a:r>
              <a:rPr lang="en-US" sz="1600" dirty="0" err="1"/>
              <a:t>Shelley.Flett@lftccoaching.com</a:t>
            </a:r>
            <a:r>
              <a:rPr lang="en-US" sz="1600" dirty="0"/>
              <a:t>)</a:t>
            </a:r>
          </a:p>
          <a:p>
            <a:endParaRPr lang="en-US" sz="1600" dirty="0"/>
          </a:p>
        </p:txBody>
      </p:sp>
      <p:sp>
        <p:nvSpPr>
          <p:cNvPr id="9" name="Subtitle 8"/>
          <p:cNvSpPr>
            <a:spLocks noGrp="1"/>
          </p:cNvSpPr>
          <p:nvPr>
            <p:ph type="subTitle" idx="1"/>
          </p:nvPr>
        </p:nvSpPr>
        <p:spPr>
          <a:xfrm>
            <a:off x="740833" y="3611032"/>
            <a:ext cx="6582834" cy="2802468"/>
          </a:xfrm>
          <a:ln>
            <a:solidFill>
              <a:srgbClr val="000000"/>
            </a:solidFill>
          </a:ln>
        </p:spPr>
        <p:txBody>
          <a:bodyPr>
            <a:normAutofit fontScale="85000" lnSpcReduction="20000"/>
          </a:bodyPr>
          <a:lstStyle/>
          <a:p>
            <a:pPr algn="l"/>
            <a:r>
              <a:rPr lang="en-US" dirty="0" smtClean="0"/>
              <a:t>Book your session</a:t>
            </a:r>
          </a:p>
          <a:p>
            <a:pPr algn="l"/>
            <a:r>
              <a:rPr lang="en-US" sz="1600" dirty="0" smtClean="0"/>
              <a:t>First Name:</a:t>
            </a:r>
          </a:p>
          <a:p>
            <a:pPr algn="l"/>
            <a:r>
              <a:rPr lang="en-US" sz="1600" dirty="0" smtClean="0"/>
              <a:t>Last name:</a:t>
            </a:r>
          </a:p>
          <a:p>
            <a:pPr algn="l"/>
            <a:r>
              <a:rPr lang="en-US" sz="1600" dirty="0" smtClean="0"/>
              <a:t>Email address:</a:t>
            </a:r>
          </a:p>
          <a:p>
            <a:pPr algn="l"/>
            <a:r>
              <a:rPr lang="en-US" sz="1600" dirty="0" smtClean="0"/>
              <a:t>Phone number:</a:t>
            </a:r>
          </a:p>
          <a:p>
            <a:pPr algn="l"/>
            <a:r>
              <a:rPr lang="en-US" sz="1600" dirty="0" smtClean="0"/>
              <a:t>State: </a:t>
            </a:r>
          </a:p>
          <a:p>
            <a:pPr algn="l"/>
            <a:r>
              <a:rPr lang="en-US" sz="1600" dirty="0" smtClean="0"/>
              <a:t>Occupation:</a:t>
            </a:r>
          </a:p>
          <a:p>
            <a:pPr algn="l"/>
            <a:r>
              <a:rPr lang="en-US" sz="1600" dirty="0" smtClean="0"/>
              <a:t>Program: &lt;auto populate depending on how they accessed the form e.g. Effective Leadership, </a:t>
            </a:r>
            <a:r>
              <a:rPr lang="en-US" sz="1600" dirty="0" err="1" smtClean="0"/>
              <a:t>etc</a:t>
            </a:r>
            <a:r>
              <a:rPr lang="en-US" sz="1600" dirty="0" smtClean="0"/>
              <a:t>&gt;</a:t>
            </a:r>
          </a:p>
          <a:p>
            <a:pPr algn="l"/>
            <a:r>
              <a:rPr lang="en-US" sz="1600" dirty="0" smtClean="0"/>
              <a:t>Preferred method for </a:t>
            </a:r>
            <a:r>
              <a:rPr lang="en-US" sz="1600" dirty="0" err="1" smtClean="0"/>
              <a:t>sesssion</a:t>
            </a:r>
            <a:r>
              <a:rPr lang="en-US" sz="1600" dirty="0" smtClean="0"/>
              <a:t>: Face to face / </a:t>
            </a:r>
            <a:r>
              <a:rPr lang="en-US" sz="1600" dirty="0" err="1" smtClean="0"/>
              <a:t>skype</a:t>
            </a:r>
            <a:r>
              <a:rPr lang="en-US" sz="1600" dirty="0" smtClean="0"/>
              <a:t> / phone</a:t>
            </a:r>
          </a:p>
          <a:p>
            <a:pPr algn="l"/>
            <a:r>
              <a:rPr lang="en-US" sz="1600" dirty="0" smtClean="0"/>
              <a:t>Preferred day for session:</a:t>
            </a:r>
          </a:p>
          <a:p>
            <a:pPr algn="l"/>
            <a:r>
              <a:rPr lang="en-US" sz="1600" dirty="0" smtClean="0"/>
              <a:t>Preferred time for session:</a:t>
            </a:r>
          </a:p>
        </p:txBody>
      </p:sp>
      <p:sp>
        <p:nvSpPr>
          <p:cNvPr id="12" name="Subtitle 2"/>
          <p:cNvSpPr txBox="1">
            <a:spLocks/>
          </p:cNvSpPr>
          <p:nvPr/>
        </p:nvSpPr>
        <p:spPr>
          <a:xfrm>
            <a:off x="7567083" y="3611032"/>
            <a:ext cx="1390650" cy="2802468"/>
          </a:xfrm>
          <a:prstGeom prst="rect">
            <a:avLst/>
          </a:prstGeom>
          <a:ln>
            <a:solidFill>
              <a:schemeClr val="tx1"/>
            </a:solidFill>
          </a:ln>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“The coaching program has transformed my life. I have improved relationships both at work and at home and am </a:t>
            </a:r>
            <a:r>
              <a:rPr lang="en-US" sz="1600" dirty="0" err="1" smtClean="0"/>
              <a:t>trully</a:t>
            </a:r>
            <a:r>
              <a:rPr lang="en-US" sz="1600" dirty="0" smtClean="0"/>
              <a:t> happy for the first time in a very long time” </a:t>
            </a:r>
            <a:r>
              <a:rPr lang="en-US" sz="1600" i="1" dirty="0" smtClean="0"/>
              <a:t>~ Jo C.</a:t>
            </a:r>
            <a:endParaRPr lang="en-US" sz="1600" i="1" dirty="0"/>
          </a:p>
        </p:txBody>
      </p:sp>
    </p:spTree>
    <p:extLst>
      <p:ext uri="{BB962C8B-B14F-4D97-AF65-F5344CB8AC3E}">
        <p14:creationId xmlns:p14="http://schemas.microsoft.com/office/powerpoint/2010/main" val="788875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6266" y="5403725"/>
            <a:ext cx="2506535" cy="660767"/>
          </a:xfrm>
          <a:ln>
            <a:solidFill>
              <a:schemeClr val="tx1"/>
            </a:solidFill>
          </a:ln>
        </p:spPr>
        <p:txBody>
          <a:bodyPr>
            <a:normAutofit fontScale="77500" lnSpcReduction="20000"/>
          </a:bodyPr>
          <a:lstStyle/>
          <a:p>
            <a:r>
              <a:rPr lang="en-US" sz="1600" dirty="0" smtClean="0"/>
              <a:t>Butterfly Program </a:t>
            </a:r>
          </a:p>
          <a:p>
            <a:r>
              <a:rPr lang="en-US" sz="1600" dirty="0" smtClean="0"/>
              <a:t>link to</a:t>
            </a:r>
          </a:p>
          <a:p>
            <a:r>
              <a:rPr lang="en-US" sz="1600" dirty="0"/>
              <a:t>http://</a:t>
            </a:r>
            <a:r>
              <a:rPr lang="en-US" sz="1600" dirty="0" err="1"/>
              <a:t>thebutterflyprogram.com</a:t>
            </a:r>
            <a:endParaRPr lang="en-US" sz="1600" dirty="0"/>
          </a:p>
        </p:txBody>
      </p:sp>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813776"/>
            <a:ext cx="7772400" cy="655104"/>
          </a:xfrm>
        </p:spPr>
        <p:txBody>
          <a:bodyPr>
            <a:normAutofit fontScale="90000"/>
          </a:bodyPr>
          <a:lstStyle/>
          <a:p>
            <a:r>
              <a:rPr lang="en-US" dirty="0" smtClean="0"/>
              <a:t>Inspiration Booth (5)</a:t>
            </a:r>
            <a:endParaRPr lang="en-US" dirty="0"/>
          </a:p>
        </p:txBody>
      </p:sp>
      <p:sp>
        <p:nvSpPr>
          <p:cNvPr id="5" name="Subtitle 2"/>
          <p:cNvSpPr txBox="1">
            <a:spLocks/>
          </p:cNvSpPr>
          <p:nvPr/>
        </p:nvSpPr>
        <p:spPr>
          <a:xfrm>
            <a:off x="136266" y="2171625"/>
            <a:ext cx="2506535" cy="2294542"/>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Inspiration Archive</a:t>
            </a:r>
          </a:p>
          <a:p>
            <a:endParaRPr lang="en-US" sz="1600" dirty="0"/>
          </a:p>
          <a:p>
            <a:r>
              <a:rPr lang="en-US" sz="1600" dirty="0" smtClean="0"/>
              <a:t>(list past quotes and have a scroll section here)</a:t>
            </a:r>
            <a:endParaRPr lang="en-US" sz="1600" dirty="0"/>
          </a:p>
        </p:txBody>
      </p:sp>
      <p:sp>
        <p:nvSpPr>
          <p:cNvPr id="8" name="Subtitle 2"/>
          <p:cNvSpPr txBox="1">
            <a:spLocks/>
          </p:cNvSpPr>
          <p:nvPr/>
        </p:nvSpPr>
        <p:spPr>
          <a:xfrm>
            <a:off x="2806121" y="2171625"/>
            <a:ext cx="6092342" cy="38928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400" dirty="0" smtClean="0"/>
              <a:t>Your Weekly Inspiration</a:t>
            </a:r>
          </a:p>
          <a:p>
            <a:r>
              <a:rPr lang="en-US" sz="1200" dirty="0" smtClean="0"/>
              <a:t>May 2014</a:t>
            </a:r>
          </a:p>
          <a:p>
            <a:pPr algn="l"/>
            <a:endParaRPr lang="en-US" sz="1600" dirty="0"/>
          </a:p>
          <a:p>
            <a:r>
              <a:rPr lang="en-US" sz="2000" i="1" dirty="0" smtClean="0"/>
              <a:t>“Because true belonging only happens when we present out authentic, imperfect selves to the world, our sense of belonging can never be greater than our level of self-acceptance”</a:t>
            </a:r>
          </a:p>
          <a:p>
            <a:pPr algn="l"/>
            <a:endParaRPr lang="en-US" sz="1600" i="1" dirty="0"/>
          </a:p>
          <a:p>
            <a:r>
              <a:rPr lang="en-US" sz="1200" dirty="0" err="1"/>
              <a:t>Brene</a:t>
            </a:r>
            <a:r>
              <a:rPr lang="en-US" sz="1200" dirty="0"/>
              <a:t> </a:t>
            </a:r>
            <a:r>
              <a:rPr lang="en-US" sz="1200" dirty="0" smtClean="0"/>
              <a:t>Brown (author </a:t>
            </a:r>
            <a:r>
              <a:rPr lang="en-US" sz="1200" dirty="0"/>
              <a:t>of Daring Greatly and the speaker of the popular TED talk “The Power of </a:t>
            </a:r>
            <a:r>
              <a:rPr lang="en-US" sz="1200" dirty="0" smtClean="0"/>
              <a:t>Vulnerability”)</a:t>
            </a:r>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4" name="Subtitle 2"/>
          <p:cNvSpPr txBox="1">
            <a:spLocks/>
          </p:cNvSpPr>
          <p:nvPr/>
        </p:nvSpPr>
        <p:spPr>
          <a:xfrm>
            <a:off x="7503580" y="6360772"/>
            <a:ext cx="1324117" cy="327890"/>
          </a:xfrm>
          <a:prstGeom prst="rect">
            <a:avLst/>
          </a:prstGeom>
          <a:ln>
            <a:solidFill>
              <a:schemeClr val="tx1"/>
            </a:solidFill>
          </a:ln>
        </p:spPr>
        <p:txBody>
          <a:bodyPr vert="horz" lIns="91440" tIns="45720" rIns="91440" bIns="45720" rtlCol="0">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Like us on </a:t>
            </a:r>
            <a:r>
              <a:rPr lang="en-US" sz="1600" dirty="0" err="1" smtClean="0"/>
              <a:t>facebook</a:t>
            </a:r>
            <a:endParaRPr lang="en-US" sz="1600" dirty="0"/>
          </a:p>
        </p:txBody>
      </p:sp>
      <p:sp>
        <p:nvSpPr>
          <p:cNvPr id="15" name="Subtitle 2"/>
          <p:cNvSpPr txBox="1">
            <a:spLocks/>
          </p:cNvSpPr>
          <p:nvPr/>
        </p:nvSpPr>
        <p:spPr>
          <a:xfrm>
            <a:off x="136266" y="1527063"/>
            <a:ext cx="8762197" cy="568438"/>
          </a:xfrm>
          <a:prstGeom prst="rect">
            <a:avLst/>
          </a:prstGeom>
          <a:ln>
            <a:solidFill>
              <a:schemeClr val="tx1"/>
            </a:solidFill>
          </a:ln>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This page is for current and past clients who need a little inspiration to keep them focused and headed in the right direction. It’s also for anyone else who might stumble across it!</a:t>
            </a:r>
            <a:endParaRPr lang="en-US" sz="1600" dirty="0"/>
          </a:p>
        </p:txBody>
      </p:sp>
      <p:sp>
        <p:nvSpPr>
          <p:cNvPr id="16" name="Subtitle 2"/>
          <p:cNvSpPr txBox="1">
            <a:spLocks/>
          </p:cNvSpPr>
          <p:nvPr/>
        </p:nvSpPr>
        <p:spPr>
          <a:xfrm>
            <a:off x="136266" y="4618393"/>
            <a:ext cx="2506535" cy="660767"/>
          </a:xfrm>
          <a:prstGeom prst="rect">
            <a:avLst/>
          </a:prstGeom>
          <a:ln>
            <a:solidFill>
              <a:schemeClr val="tx1"/>
            </a:solidFill>
          </a:ln>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Juno</a:t>
            </a:r>
          </a:p>
          <a:p>
            <a:r>
              <a:rPr lang="en-US" sz="1600" dirty="0"/>
              <a:t>l</a:t>
            </a:r>
            <a:r>
              <a:rPr lang="en-US" sz="1600" dirty="0" smtClean="0"/>
              <a:t>ink to</a:t>
            </a:r>
          </a:p>
          <a:p>
            <a:r>
              <a:rPr lang="en-US" sz="1600" dirty="0"/>
              <a:t>http://</a:t>
            </a:r>
            <a:r>
              <a:rPr lang="en-US" sz="1600" dirty="0" err="1"/>
              <a:t>junoconsulting.com.au</a:t>
            </a:r>
            <a:r>
              <a:rPr lang="en-US" sz="1600" dirty="0"/>
              <a:t>/</a:t>
            </a:r>
            <a:r>
              <a:rPr lang="en-US" sz="1600" dirty="0" err="1"/>
              <a:t>cms</a:t>
            </a:r>
            <a:r>
              <a:rPr lang="en-US" sz="1600" dirty="0"/>
              <a:t>/</a:t>
            </a:r>
            <a:endParaRPr lang="en-US" sz="1600" dirty="0" smtClean="0"/>
          </a:p>
          <a:p>
            <a:endParaRPr lang="en-US" sz="1600" dirty="0"/>
          </a:p>
        </p:txBody>
      </p:sp>
    </p:spTree>
    <p:extLst>
      <p:ext uri="{BB962C8B-B14F-4D97-AF65-F5344CB8AC3E}">
        <p14:creationId xmlns:p14="http://schemas.microsoft.com/office/powerpoint/2010/main" val="787309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About Shelley (6)</a:t>
            </a:r>
            <a:endParaRPr lang="en-US" dirty="0"/>
          </a:p>
        </p:txBody>
      </p:sp>
      <p:sp>
        <p:nvSpPr>
          <p:cNvPr id="8" name="Subtitle 2"/>
          <p:cNvSpPr txBox="1">
            <a:spLocks/>
          </p:cNvSpPr>
          <p:nvPr/>
        </p:nvSpPr>
        <p:spPr>
          <a:xfrm>
            <a:off x="371954" y="2012875"/>
            <a:ext cx="5999212" cy="3758521"/>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dirty="0"/>
              <a:t>Shelley Flett is a full time working Mum who believes that life is what you make it. She has experience in a variety of industries including Banking &amp; Finance, Telecommunications, Hospitality, Manufacturing and Farming. </a:t>
            </a:r>
            <a:endParaRPr lang="en-US" sz="1600" dirty="0" smtClean="0"/>
          </a:p>
          <a:p>
            <a:pPr algn="l"/>
            <a:r>
              <a:rPr lang="en-US" sz="1600" dirty="0" smtClean="0"/>
              <a:t>Shelley</a:t>
            </a:r>
            <a:r>
              <a:rPr lang="en-US" sz="1600" dirty="0"/>
              <a:t> spent three years working abroad in England, Scotland, Spain and Canada. Her years travelling gave her invaluable cultural experience along with a greater understanding of her strengths and weaknesses.</a:t>
            </a:r>
          </a:p>
          <a:p>
            <a:pPr algn="l"/>
            <a:r>
              <a:rPr lang="en-US" sz="1600" dirty="0"/>
              <a:t>Today, as a qualified </a:t>
            </a:r>
            <a:r>
              <a:rPr lang="en-US" sz="1600" dirty="0" err="1"/>
              <a:t>Neuro</a:t>
            </a:r>
            <a:r>
              <a:rPr lang="en-US" sz="1600" dirty="0"/>
              <a:t> Linguistic Programming (NLP) Practitioner and Timeline Therapist Shelley has found her passion in guiding others to reach their </a:t>
            </a:r>
            <a:r>
              <a:rPr lang="en-US" sz="1600" dirty="0" smtClean="0"/>
              <a:t>true potential</a:t>
            </a:r>
            <a:r>
              <a:rPr lang="en-US" sz="1600" dirty="0"/>
              <a:t>, in their personal and professional lives. </a:t>
            </a:r>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pic>
        <p:nvPicPr>
          <p:cNvPr id="12" name="Picture 11" descr="LFTC Coaching Profile Pic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1848" y="2012875"/>
            <a:ext cx="2286411" cy="3225877"/>
          </a:xfrm>
          <a:prstGeom prst="rect">
            <a:avLst/>
          </a:prstGeom>
        </p:spPr>
      </p:pic>
      <p:pic>
        <p:nvPicPr>
          <p:cNvPr id="9" name="Picture 8">
            <a:hlinkClick r:id="rId4"/>
          </p:cNvPr>
          <p:cNvPicPr>
            <a:picLocks noChangeAspect="1"/>
          </p:cNvPicPr>
          <p:nvPr/>
        </p:nvPicPr>
        <p:blipFill>
          <a:blip r:embed="rId5"/>
          <a:stretch>
            <a:fillRect/>
          </a:stretch>
        </p:blipFill>
        <p:spPr>
          <a:xfrm>
            <a:off x="7651759" y="6263217"/>
            <a:ext cx="1206500" cy="266700"/>
          </a:xfrm>
          <a:prstGeom prst="rect">
            <a:avLst/>
          </a:prstGeom>
        </p:spPr>
      </p:pic>
    </p:spTree>
    <p:extLst>
      <p:ext uri="{BB962C8B-B14F-4D97-AF65-F5344CB8AC3E}">
        <p14:creationId xmlns:p14="http://schemas.microsoft.com/office/powerpoint/2010/main" val="7873094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338667" y="1147989"/>
            <a:ext cx="8269742" cy="655104"/>
          </a:xfrm>
        </p:spPr>
        <p:txBody>
          <a:bodyPr>
            <a:normAutofit fontScale="90000"/>
          </a:bodyPr>
          <a:lstStyle/>
          <a:p>
            <a:r>
              <a:rPr lang="en-US" dirty="0" smtClean="0"/>
              <a:t>Contact us (7)</a:t>
            </a:r>
            <a:endParaRPr lang="en-US"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9" name="Subtitle 8"/>
          <p:cNvSpPr>
            <a:spLocks noGrp="1"/>
          </p:cNvSpPr>
          <p:nvPr>
            <p:ph type="subTitle" idx="1"/>
          </p:nvPr>
        </p:nvSpPr>
        <p:spPr>
          <a:xfrm>
            <a:off x="740833" y="2074333"/>
            <a:ext cx="7313084" cy="4339167"/>
          </a:xfrm>
          <a:ln>
            <a:solidFill>
              <a:srgbClr val="000000"/>
            </a:solidFill>
          </a:ln>
        </p:spPr>
        <p:txBody>
          <a:bodyPr>
            <a:normAutofit/>
          </a:bodyPr>
          <a:lstStyle/>
          <a:p>
            <a:pPr algn="l"/>
            <a:r>
              <a:rPr lang="en-US" sz="1600" dirty="0" smtClean="0"/>
              <a:t>Speak with someone – 1300 880 944</a:t>
            </a:r>
          </a:p>
          <a:p>
            <a:pPr algn="l"/>
            <a:r>
              <a:rPr lang="en-US" sz="1600" dirty="0" smtClean="0"/>
              <a:t>Send Shelley a message – </a:t>
            </a:r>
            <a:r>
              <a:rPr lang="en-US" sz="1600" dirty="0" smtClean="0">
                <a:hlinkClick r:id="rId3"/>
              </a:rPr>
              <a:t>shelley.flett@lftccoaching.com</a:t>
            </a:r>
            <a:endParaRPr lang="en-US" sz="1600" dirty="0" smtClean="0"/>
          </a:p>
          <a:p>
            <a:pPr algn="l"/>
            <a:r>
              <a:rPr lang="en-US" sz="1600" dirty="0" smtClean="0"/>
              <a:t>Post a comment on our page – </a:t>
            </a:r>
            <a:r>
              <a:rPr lang="en-US" sz="1600" dirty="0" err="1" smtClean="0"/>
              <a:t>facebook</a:t>
            </a:r>
            <a:endParaRPr lang="en-US" sz="1600" dirty="0" smtClean="0"/>
          </a:p>
          <a:p>
            <a:pPr algn="l"/>
            <a:r>
              <a:rPr lang="en-US" sz="1600" dirty="0" smtClean="0"/>
              <a:t>Research Shelley – linked </a:t>
            </a:r>
            <a:r>
              <a:rPr lang="en-US" sz="1600" dirty="0"/>
              <a:t>in </a:t>
            </a:r>
            <a:r>
              <a:rPr lang="en-US" sz="1600" dirty="0">
                <a:hlinkClick r:id="rId4"/>
              </a:rPr>
              <a:t>http://au.linkedin.com/in/shelleyflett</a:t>
            </a:r>
            <a:r>
              <a:rPr lang="en-US" sz="1600" dirty="0" smtClean="0">
                <a:hlinkClick r:id="rId4"/>
              </a:rPr>
              <a:t>/</a:t>
            </a:r>
            <a:endParaRPr lang="en-US" sz="1600" dirty="0" smtClean="0"/>
          </a:p>
          <a:p>
            <a:pPr algn="l"/>
            <a:endParaRPr lang="en-US" sz="1600" dirty="0" smtClean="0"/>
          </a:p>
        </p:txBody>
      </p:sp>
      <p:pic>
        <p:nvPicPr>
          <p:cNvPr id="3" name="Picture 2">
            <a:hlinkClick r:id="rId4"/>
          </p:cNvPr>
          <p:cNvPicPr>
            <a:picLocks noChangeAspect="1"/>
          </p:cNvPicPr>
          <p:nvPr/>
        </p:nvPicPr>
        <p:blipFill>
          <a:blip r:embed="rId5"/>
          <a:stretch>
            <a:fillRect/>
          </a:stretch>
        </p:blipFill>
        <p:spPr>
          <a:xfrm>
            <a:off x="6525875" y="3022600"/>
            <a:ext cx="1206500" cy="266700"/>
          </a:xfrm>
          <a:prstGeom prst="rect">
            <a:avLst/>
          </a:prstGeom>
        </p:spPr>
      </p:pic>
    </p:spTree>
    <p:extLst>
      <p:ext uri="{BB962C8B-B14F-4D97-AF65-F5344CB8AC3E}">
        <p14:creationId xmlns:p14="http://schemas.microsoft.com/office/powerpoint/2010/main" val="335050182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338667" y="1147989"/>
            <a:ext cx="8269742" cy="655104"/>
          </a:xfrm>
        </p:spPr>
        <p:txBody>
          <a:bodyPr>
            <a:normAutofit fontScale="90000"/>
          </a:bodyPr>
          <a:lstStyle/>
          <a:p>
            <a:r>
              <a:rPr lang="en-US" dirty="0" smtClean="0"/>
              <a:t>Join our mailing list (8)</a:t>
            </a:r>
            <a:endParaRPr lang="en-US" dirty="0"/>
          </a:p>
        </p:txBody>
      </p:sp>
      <p:sp>
        <p:nvSpPr>
          <p:cNvPr id="8" name="Subtitle 2"/>
          <p:cNvSpPr txBox="1">
            <a:spLocks/>
          </p:cNvSpPr>
          <p:nvPr/>
        </p:nvSpPr>
        <p:spPr>
          <a:xfrm>
            <a:off x="740833" y="2171625"/>
            <a:ext cx="8064500" cy="1289125"/>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Join today to keep up-to-date with awesome tips and techniques...</a:t>
            </a:r>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9" name="Subtitle 8"/>
          <p:cNvSpPr>
            <a:spLocks noGrp="1"/>
          </p:cNvSpPr>
          <p:nvPr>
            <p:ph type="subTitle" idx="1"/>
          </p:nvPr>
        </p:nvSpPr>
        <p:spPr>
          <a:xfrm>
            <a:off x="740833" y="3611032"/>
            <a:ext cx="6582834" cy="2802468"/>
          </a:xfrm>
          <a:ln>
            <a:solidFill>
              <a:srgbClr val="000000"/>
            </a:solidFill>
          </a:ln>
        </p:spPr>
        <p:txBody>
          <a:bodyPr>
            <a:normAutofit/>
          </a:bodyPr>
          <a:lstStyle/>
          <a:p>
            <a:pPr algn="l"/>
            <a:r>
              <a:rPr lang="en-US" sz="1600" dirty="0" smtClean="0"/>
              <a:t>First Name:</a:t>
            </a:r>
          </a:p>
          <a:p>
            <a:pPr algn="l"/>
            <a:r>
              <a:rPr lang="en-US" sz="1600" dirty="0" smtClean="0"/>
              <a:t>Last name:</a:t>
            </a:r>
          </a:p>
          <a:p>
            <a:pPr algn="l"/>
            <a:r>
              <a:rPr lang="en-US" sz="1600" dirty="0" smtClean="0"/>
              <a:t>Email address:</a:t>
            </a:r>
          </a:p>
        </p:txBody>
      </p:sp>
      <p:sp>
        <p:nvSpPr>
          <p:cNvPr id="12" name="Subtitle 2"/>
          <p:cNvSpPr txBox="1">
            <a:spLocks/>
          </p:cNvSpPr>
          <p:nvPr/>
        </p:nvSpPr>
        <p:spPr>
          <a:xfrm>
            <a:off x="7567083" y="3611032"/>
            <a:ext cx="1390650" cy="2802468"/>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Sample tips:</a:t>
            </a:r>
          </a:p>
          <a:p>
            <a:endParaRPr lang="en-US" sz="1600" dirty="0" smtClean="0"/>
          </a:p>
          <a:p>
            <a:r>
              <a:rPr lang="en-US" sz="1600" dirty="0" smtClean="0"/>
              <a:t>(enable a scrolling function to view past tips)</a:t>
            </a:r>
            <a:endParaRPr lang="en-US" sz="1600" dirty="0"/>
          </a:p>
          <a:p>
            <a:endParaRPr lang="en-US" sz="1600" dirty="0"/>
          </a:p>
        </p:txBody>
      </p:sp>
      <p:sp>
        <p:nvSpPr>
          <p:cNvPr id="11" name="Subtitle 2"/>
          <p:cNvSpPr txBox="1">
            <a:spLocks/>
          </p:cNvSpPr>
          <p:nvPr/>
        </p:nvSpPr>
        <p:spPr>
          <a:xfrm>
            <a:off x="5545668" y="5461000"/>
            <a:ext cx="1642266" cy="740828"/>
          </a:xfrm>
          <a:prstGeom prst="rect">
            <a:avLst/>
          </a:prstGeom>
          <a:ln>
            <a:solidFill>
              <a:schemeClr val="tx1"/>
            </a:solidFill>
          </a:ln>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Sign up</a:t>
            </a:r>
          </a:p>
          <a:p>
            <a:r>
              <a:rPr lang="en-US" sz="1600" dirty="0" smtClean="0"/>
              <a:t>(trigger an email to </a:t>
            </a:r>
            <a:r>
              <a:rPr lang="en-US" sz="1600" dirty="0" err="1" smtClean="0"/>
              <a:t>Shelley.Flett@lftccoaching.com</a:t>
            </a:r>
            <a:r>
              <a:rPr lang="en-US" sz="1600" dirty="0" smtClean="0"/>
              <a:t>)</a:t>
            </a:r>
            <a:endParaRPr lang="en-US" sz="1600" dirty="0"/>
          </a:p>
        </p:txBody>
      </p:sp>
      <p:sp>
        <p:nvSpPr>
          <p:cNvPr id="14" name="Subtitle 2"/>
          <p:cNvSpPr txBox="1">
            <a:spLocks/>
          </p:cNvSpPr>
          <p:nvPr/>
        </p:nvSpPr>
        <p:spPr>
          <a:xfrm>
            <a:off x="740833" y="6432346"/>
            <a:ext cx="1324117" cy="327890"/>
          </a:xfrm>
          <a:prstGeom prst="rect">
            <a:avLst/>
          </a:prstGeom>
          <a:ln>
            <a:solidFill>
              <a:schemeClr val="tx1"/>
            </a:solidFill>
          </a:ln>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Unsubscribe</a:t>
            </a:r>
            <a:endParaRPr lang="en-US" sz="1600" dirty="0"/>
          </a:p>
        </p:txBody>
      </p:sp>
    </p:spTree>
    <p:extLst>
      <p:ext uri="{BB962C8B-B14F-4D97-AF65-F5344CB8AC3E}">
        <p14:creationId xmlns:p14="http://schemas.microsoft.com/office/powerpoint/2010/main" val="193721575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mall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54250" cy="1378422"/>
          </a:xfrm>
          <a:prstGeom prst="rect">
            <a:avLst/>
          </a:prstGeom>
        </p:spPr>
      </p:pic>
      <p:sp>
        <p:nvSpPr>
          <p:cNvPr id="2" name="Title 1"/>
          <p:cNvSpPr>
            <a:spLocks noGrp="1"/>
          </p:cNvSpPr>
          <p:nvPr>
            <p:ph type="ctrTitle"/>
          </p:nvPr>
        </p:nvSpPr>
        <p:spPr>
          <a:xfrm>
            <a:off x="836009" y="1147989"/>
            <a:ext cx="7772400" cy="655104"/>
          </a:xfrm>
        </p:spPr>
        <p:txBody>
          <a:bodyPr>
            <a:normAutofit fontScale="90000"/>
          </a:bodyPr>
          <a:lstStyle/>
          <a:p>
            <a:r>
              <a:rPr lang="en-US" dirty="0" smtClean="0"/>
              <a:t>Cost (</a:t>
            </a:r>
            <a:r>
              <a:rPr lang="en-US" dirty="0"/>
              <a:t>9</a:t>
            </a:r>
            <a:r>
              <a:rPr lang="en-US" dirty="0" smtClean="0"/>
              <a:t>)</a:t>
            </a:r>
            <a:endParaRPr lang="en-US" dirty="0"/>
          </a:p>
        </p:txBody>
      </p:sp>
      <p:sp>
        <p:nvSpPr>
          <p:cNvPr id="5" name="Subtitle 2"/>
          <p:cNvSpPr txBox="1">
            <a:spLocks/>
          </p:cNvSpPr>
          <p:nvPr/>
        </p:nvSpPr>
        <p:spPr>
          <a:xfrm>
            <a:off x="136266" y="2171625"/>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Coaching </a:t>
            </a:r>
            <a:endParaRPr lang="en-US" sz="1600" dirty="0"/>
          </a:p>
        </p:txBody>
      </p:sp>
      <p:sp>
        <p:nvSpPr>
          <p:cNvPr id="6" name="Subtitle 2"/>
          <p:cNvSpPr txBox="1">
            <a:spLocks/>
          </p:cNvSpPr>
          <p:nvPr/>
        </p:nvSpPr>
        <p:spPr>
          <a:xfrm>
            <a:off x="136266" y="4032077"/>
            <a:ext cx="2506535" cy="660767"/>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Workshops</a:t>
            </a:r>
            <a:endParaRPr lang="en-US" sz="1600" dirty="0"/>
          </a:p>
        </p:txBody>
      </p:sp>
      <p:sp>
        <p:nvSpPr>
          <p:cNvPr id="8" name="Subtitle 2"/>
          <p:cNvSpPr txBox="1">
            <a:spLocks/>
          </p:cNvSpPr>
          <p:nvPr/>
        </p:nvSpPr>
        <p:spPr>
          <a:xfrm>
            <a:off x="2806121" y="2171625"/>
            <a:ext cx="5999212" cy="3758521"/>
          </a:xfrm>
          <a:prstGeom prst="rect">
            <a:avLst/>
          </a:prstGeom>
          <a:ln>
            <a:solidFill>
              <a:schemeClr val="tx1"/>
            </a:solid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600" dirty="0" smtClean="0"/>
              <a:t>Coaching – Coaching programs are tailored to the individual/couple/group so prices do vary. For those who are just looking for a ballpark figure our coaching prices average around $250 per session.</a:t>
            </a:r>
          </a:p>
          <a:p>
            <a:pPr algn="l"/>
            <a:endParaRPr lang="en-US" sz="1600" dirty="0" smtClean="0"/>
          </a:p>
          <a:p>
            <a:pPr algn="l"/>
            <a:endParaRPr lang="en-US" sz="1600" dirty="0"/>
          </a:p>
          <a:p>
            <a:pPr algn="l"/>
            <a:endParaRPr lang="en-US" sz="1600" dirty="0"/>
          </a:p>
          <a:p>
            <a:pPr algn="l"/>
            <a:r>
              <a:rPr lang="en-US" sz="1600" dirty="0" smtClean="0"/>
              <a:t>Workshops – To hire a facilitator for the day you will be looking at around $2,000 for the day (negotiable), subject to number of attendees and printing costs.</a:t>
            </a:r>
          </a:p>
          <a:p>
            <a:pPr algn="l"/>
            <a:endParaRPr lang="en-US" sz="1600" dirty="0"/>
          </a:p>
        </p:txBody>
      </p:sp>
      <p:sp>
        <p:nvSpPr>
          <p:cNvPr id="13" name="Subtitle 2"/>
          <p:cNvSpPr txBox="1">
            <a:spLocks/>
          </p:cNvSpPr>
          <p:nvPr/>
        </p:nvSpPr>
        <p:spPr>
          <a:xfrm>
            <a:off x="6525875" y="153009"/>
            <a:ext cx="2506535" cy="660767"/>
          </a:xfrm>
          <a:prstGeom prst="rect">
            <a:avLst/>
          </a:prstGeom>
          <a:ln>
            <a:solidFill>
              <a:schemeClr val="tx1"/>
            </a:solidFill>
          </a:ln>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1300 880 944</a:t>
            </a:r>
          </a:p>
          <a:p>
            <a:r>
              <a:rPr lang="en-US" sz="1600" dirty="0" err="1" smtClean="0"/>
              <a:t>Shelley.Flett@lftccoaching.com</a:t>
            </a:r>
            <a:endParaRPr lang="en-US" sz="1600" dirty="0"/>
          </a:p>
        </p:txBody>
      </p:sp>
      <p:sp>
        <p:nvSpPr>
          <p:cNvPr id="10" name="Subtitle 2"/>
          <p:cNvSpPr txBox="1">
            <a:spLocks/>
          </p:cNvSpPr>
          <p:nvPr/>
        </p:nvSpPr>
        <p:spPr>
          <a:xfrm>
            <a:off x="7175500" y="5217583"/>
            <a:ext cx="1535781" cy="571496"/>
          </a:xfrm>
          <a:prstGeom prst="rect">
            <a:avLst/>
          </a:prstGeom>
          <a:ln>
            <a:solidFill>
              <a:schemeClr val="tx1"/>
            </a:solidFill>
          </a:ln>
        </p:spPr>
        <p:txBody>
          <a:bodyPr vert="horz" lIns="91440" tIns="45720" rIns="91440" bIns="45720" rtlCol="0">
            <a:normAutofit fontScale="5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600" dirty="0" smtClean="0"/>
              <a:t>Enquire</a:t>
            </a:r>
          </a:p>
          <a:p>
            <a:r>
              <a:rPr lang="en-US" sz="1600" dirty="0"/>
              <a:t>(trigger an email to </a:t>
            </a:r>
            <a:r>
              <a:rPr lang="en-US" sz="1600" dirty="0" err="1"/>
              <a:t>Shelley.Flett@lftccoaching.com</a:t>
            </a:r>
            <a:r>
              <a:rPr lang="en-US" sz="1600" dirty="0"/>
              <a:t>)</a:t>
            </a:r>
          </a:p>
          <a:p>
            <a:endParaRPr lang="en-US" sz="1600" dirty="0"/>
          </a:p>
        </p:txBody>
      </p:sp>
      <p:sp>
        <p:nvSpPr>
          <p:cNvPr id="11" name="Right Triangle 10"/>
          <p:cNvSpPr/>
          <p:nvPr/>
        </p:nvSpPr>
        <p:spPr>
          <a:xfrm rot="13339419">
            <a:off x="2497919" y="4241856"/>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ight Triangle 11"/>
          <p:cNvSpPr/>
          <p:nvPr/>
        </p:nvSpPr>
        <p:spPr>
          <a:xfrm rot="13339419">
            <a:off x="2497918" y="2364802"/>
            <a:ext cx="317756" cy="321258"/>
          </a:xfrm>
          <a:prstGeom prst="r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787309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31812</TotalTime>
  <Words>1961</Words>
  <Application>Microsoft Macintosh PowerPoint</Application>
  <PresentationFormat>On-screen Show (4:3)</PresentationFormat>
  <Paragraphs>220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Look far think close coaching</vt:lpstr>
      <vt:lpstr>Individual Coaching Programs (1)</vt:lpstr>
      <vt:lpstr>Coaching Programs (1a)</vt:lpstr>
      <vt:lpstr>Coaching Programs (1b)</vt:lpstr>
      <vt:lpstr>Coaching Programs (1c)</vt:lpstr>
      <vt:lpstr>Coaching Programs (1d)</vt:lpstr>
      <vt:lpstr>Coaching Programs (1e)</vt:lpstr>
      <vt:lpstr>Group Work (2)</vt:lpstr>
      <vt:lpstr>Resources (3)</vt:lpstr>
      <vt:lpstr>Free introductory Coaching Session (4)</vt:lpstr>
      <vt:lpstr>Inspiration Booth (5)</vt:lpstr>
      <vt:lpstr>About Shelley (6)</vt:lpstr>
      <vt:lpstr>Contact us (7)</vt:lpstr>
      <vt:lpstr>Join our mailing list (8)</vt:lpstr>
      <vt:lpstr>Cost (9)</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Shelley Flett</dc:creator>
  <cp:lastModifiedBy>Shelley Flett</cp:lastModifiedBy>
  <cp:revision>48</cp:revision>
  <dcterms:created xsi:type="dcterms:W3CDTF">2014-04-11T02:02:15Z</dcterms:created>
  <dcterms:modified xsi:type="dcterms:W3CDTF">2014-05-20T10:20:07Z</dcterms:modified>
</cp:coreProperties>
</file>