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8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364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3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31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92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1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0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327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2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66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46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9E4C7-8A6A-43F1-9B9E-75FB6474B698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24F97-FEE7-4946-8AC5-D216174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0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08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ctrTitle"/>
          </p:nvPr>
        </p:nvSpPr>
        <p:spPr>
          <a:xfrm>
            <a:off x="920657" y="2130849"/>
            <a:ext cx="10350687" cy="1470167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3707" y="3886716"/>
            <a:ext cx="8524586" cy="1752296"/>
          </a:xfrm>
        </p:spPr>
        <p:txBody>
          <a:bodyPr rtlCol="0">
            <a:normAutofit/>
          </a:bodyPr>
          <a:lstStyle/>
          <a:p>
            <a:pPr defTabSz="1087740">
              <a:defRPr/>
            </a:pPr>
            <a:endParaRPr lang="zh-CN" altLang="en-US"/>
          </a:p>
        </p:txBody>
      </p:sp>
      <p:pic>
        <p:nvPicPr>
          <p:cNvPr id="10244" name="Picture 3" descr="C:\Users\Administrator\Desktop\ppt\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" y="1190"/>
            <a:ext cx="12191074" cy="6856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11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SYS</dc:creator>
  <cp:lastModifiedBy>SYS</cp:lastModifiedBy>
  <cp:revision>1</cp:revision>
  <dcterms:created xsi:type="dcterms:W3CDTF">2014-05-19T12:47:39Z</dcterms:created>
  <dcterms:modified xsi:type="dcterms:W3CDTF">2014-05-19T12:47:48Z</dcterms:modified>
</cp:coreProperties>
</file>