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1" r:id="rId5"/>
    <p:sldId id="258" r:id="rId6"/>
    <p:sldId id="262" r:id="rId7"/>
    <p:sldId id="257" r:id="rId8"/>
    <p:sldId id="25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765-5C0A-4FDE-8230-029E7D1F80FD}" type="datetimeFigureOut">
              <a:rPr lang="en-GB" smtClean="0"/>
              <a:t>15/05/2014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CF53-5C99-4200-922F-023422FEA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28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765-5C0A-4FDE-8230-029E7D1F80FD}" type="datetimeFigureOut">
              <a:rPr lang="en-GB" smtClean="0"/>
              <a:t>15/05/2014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CF53-5C99-4200-922F-023422FEA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545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765-5C0A-4FDE-8230-029E7D1F80FD}" type="datetimeFigureOut">
              <a:rPr lang="en-GB" smtClean="0"/>
              <a:t>15/05/2014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CF53-5C99-4200-922F-023422FEA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054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765-5C0A-4FDE-8230-029E7D1F80FD}" type="datetimeFigureOut">
              <a:rPr lang="en-GB" smtClean="0"/>
              <a:t>15/05/2014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CF53-5C99-4200-922F-023422FEA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47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765-5C0A-4FDE-8230-029E7D1F80FD}" type="datetimeFigureOut">
              <a:rPr lang="en-GB" smtClean="0"/>
              <a:t>15/05/2014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CF53-5C99-4200-922F-023422FEA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772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765-5C0A-4FDE-8230-029E7D1F80FD}" type="datetimeFigureOut">
              <a:rPr lang="en-GB" smtClean="0"/>
              <a:t>15/05/2014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CF53-5C99-4200-922F-023422FEA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643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765-5C0A-4FDE-8230-029E7D1F80FD}" type="datetimeFigureOut">
              <a:rPr lang="en-GB" smtClean="0"/>
              <a:t>15/05/2014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CF53-5C99-4200-922F-023422FEA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140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765-5C0A-4FDE-8230-029E7D1F80FD}" type="datetimeFigureOut">
              <a:rPr lang="en-GB" smtClean="0"/>
              <a:t>15/05/2014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CF53-5C99-4200-922F-023422FEA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550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765-5C0A-4FDE-8230-029E7D1F80FD}" type="datetimeFigureOut">
              <a:rPr lang="en-GB" smtClean="0"/>
              <a:t>15/05/2014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CF53-5C99-4200-922F-023422FEA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00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765-5C0A-4FDE-8230-029E7D1F80FD}" type="datetimeFigureOut">
              <a:rPr lang="en-GB" smtClean="0"/>
              <a:t>15/05/2014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CF53-5C99-4200-922F-023422FEA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169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765-5C0A-4FDE-8230-029E7D1F80FD}" type="datetimeFigureOut">
              <a:rPr lang="en-GB" smtClean="0"/>
              <a:t>15/05/2014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CF53-5C99-4200-922F-023422FEA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836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F9765-5C0A-4FDE-8230-029E7D1F80FD}" type="datetimeFigureOut">
              <a:rPr lang="en-GB" smtClean="0"/>
              <a:t>15/05/2014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4CF53-5C99-4200-922F-023422FEA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00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75656" y="2355612"/>
            <a:ext cx="6183103" cy="2215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-3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icrosoft New Tai Lue" panose="020B0502040204020203" pitchFamily="34" charset="0"/>
                <a:cs typeface="Microsoft New Tai Lue" panose="020B0502040204020203" pitchFamily="34" charset="0"/>
              </a:rPr>
              <a:t>CLEVER</a:t>
            </a:r>
            <a:endParaRPr lang="en-US" sz="13800" b="1" cap="none" spc="-300" dirty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icrosoft New Tai Lue" panose="020B0502040204020203" pitchFamily="34" charset="0"/>
              <a:cs typeface="Microsoft New Tai Lue" panose="020B0502040204020203" pitchFamily="34" charset="0"/>
            </a:endParaRPr>
          </a:p>
        </p:txBody>
      </p:sp>
      <p:pic>
        <p:nvPicPr>
          <p:cNvPr id="1026" name="Picture 2" descr="140018683903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760" b="70172" l="19143" r="57429"/>
                    </a14:imgEffect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03" t="36052" r="42511" b="37177"/>
          <a:stretch/>
        </p:blipFill>
        <p:spPr bwMode="auto">
          <a:xfrm rot="2092986">
            <a:off x="6074569" y="1887700"/>
            <a:ext cx="2286000" cy="1188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097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83568" y="2437145"/>
            <a:ext cx="6183103" cy="2215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-3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icrosoft New Tai Lue" panose="020B0502040204020203" pitchFamily="34" charset="0"/>
                <a:cs typeface="Microsoft New Tai Lue" panose="020B0502040204020203" pitchFamily="34" charset="0"/>
              </a:rPr>
              <a:t>CLEVER</a:t>
            </a:r>
            <a:endParaRPr lang="en-US" sz="13800" b="1" cap="none" spc="-300" dirty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icrosoft New Tai Lue" panose="020B0502040204020203" pitchFamily="34" charset="0"/>
              <a:cs typeface="Microsoft New Tai Lue" panose="020B05020402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28184" y="1772816"/>
            <a:ext cx="112723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dirty="0" smtClean="0"/>
              <a:t>(2)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298095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83568" y="2437145"/>
            <a:ext cx="6183103" cy="2215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-3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icrosoft New Tai Lue" panose="020B0502040204020203" pitchFamily="34" charset="0"/>
                <a:cs typeface="Microsoft New Tai Lue" panose="020B0502040204020203" pitchFamily="34" charset="0"/>
              </a:rPr>
              <a:t>CLEVER</a:t>
            </a:r>
            <a:endParaRPr lang="en-US" sz="13800" b="1" cap="none" spc="-300" dirty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icrosoft New Tai Lue" panose="020B0502040204020203" pitchFamily="34" charset="0"/>
              <a:cs typeface="Microsoft New Tai Lue" panose="020B0502040204020203" pitchFamily="34" charset="0"/>
            </a:endParaRPr>
          </a:p>
        </p:txBody>
      </p:sp>
      <p:pic>
        <p:nvPicPr>
          <p:cNvPr id="6146" name="Picture 2" descr="E logo by lum1neuz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70874" l="19889" r="95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710" t="21180" r="24061" b="32579"/>
          <a:stretch/>
        </p:blipFill>
        <p:spPr bwMode="auto">
          <a:xfrm>
            <a:off x="1560301" y="1988840"/>
            <a:ext cx="675634" cy="684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91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75656" y="2355612"/>
            <a:ext cx="6183103" cy="2215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-3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icrosoft New Tai Lue" panose="020B0502040204020203" pitchFamily="34" charset="0"/>
                <a:cs typeface="Microsoft New Tai Lue" panose="020B0502040204020203" pitchFamily="34" charset="0"/>
              </a:rPr>
              <a:t>CLEVER</a:t>
            </a:r>
            <a:endParaRPr lang="en-US" sz="13800" b="1" cap="none" spc="-300" dirty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icrosoft New Tai Lue" panose="020B0502040204020203" pitchFamily="34" charset="0"/>
              <a:cs typeface="Microsoft New Tai Lue" panose="020B0502040204020203" pitchFamily="34" charset="0"/>
            </a:endParaRPr>
          </a:p>
        </p:txBody>
      </p:sp>
      <p:pic>
        <p:nvPicPr>
          <p:cNvPr id="7170" name="Picture 2" descr="http://www.tomorrowsgenius.com/images/logo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37" t="1" r="27953" b="64971"/>
          <a:stretch/>
        </p:blipFill>
        <p:spPr bwMode="auto">
          <a:xfrm>
            <a:off x="3846786" y="764705"/>
            <a:ext cx="2790497" cy="161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tomorrowsgenius.com/images/logo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06" t="31311" r="45177" b="56154"/>
          <a:stretch/>
        </p:blipFill>
        <p:spPr bwMode="auto">
          <a:xfrm>
            <a:off x="4706007" y="2204864"/>
            <a:ext cx="599089" cy="576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76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83568" y="2437145"/>
            <a:ext cx="6183103" cy="2215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-3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icrosoft New Tai Lue" panose="020B0502040204020203" pitchFamily="34" charset="0"/>
                <a:cs typeface="Microsoft New Tai Lue" panose="020B0502040204020203" pitchFamily="34" charset="0"/>
              </a:rPr>
              <a:t>CLEVER</a:t>
            </a:r>
            <a:endParaRPr lang="en-US" sz="13800" b="1" cap="none" spc="-300" dirty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icrosoft New Tai Lue" panose="020B0502040204020203" pitchFamily="34" charset="0"/>
              <a:cs typeface="Microsoft New Tai Lue" panose="020B0502040204020203" pitchFamily="34" charset="0"/>
            </a:endParaRPr>
          </a:p>
        </p:txBody>
      </p:sp>
      <p:pic>
        <p:nvPicPr>
          <p:cNvPr id="18" name="Picture 2" descr="http://www.tomorrowsgenius.com/images/logo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37" t="1" r="27953" b="64971"/>
          <a:stretch/>
        </p:blipFill>
        <p:spPr bwMode="auto">
          <a:xfrm rot="1821894">
            <a:off x="1187324" y="783467"/>
            <a:ext cx="2790497" cy="161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E logo by lum1neuz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70874" l="19889" r="95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710" t="21180" r="24061" b="32579"/>
          <a:stretch/>
        </p:blipFill>
        <p:spPr bwMode="auto">
          <a:xfrm>
            <a:off x="1560301" y="1988840"/>
            <a:ext cx="675634" cy="684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27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75655" y="2355612"/>
            <a:ext cx="6183103" cy="2215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-3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icrosoft New Tai Lue" panose="020B0502040204020203" pitchFamily="34" charset="0"/>
                <a:cs typeface="Microsoft New Tai Lue" panose="020B0502040204020203" pitchFamily="34" charset="0"/>
              </a:rPr>
              <a:t>CLEVER</a:t>
            </a:r>
            <a:endParaRPr lang="en-US" sz="13800" b="1" cap="none" spc="-300" dirty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icrosoft New Tai Lue" panose="020B0502040204020203" pitchFamily="34" charset="0"/>
              <a:cs typeface="Microsoft New Tai Lue" panose="020B0502040204020203" pitchFamily="34" charset="0"/>
            </a:endParaRPr>
          </a:p>
        </p:txBody>
      </p:sp>
      <p:pic>
        <p:nvPicPr>
          <p:cNvPr id="8198" name="Picture 6" descr="Logo_2012-Energia-Sostenible-para-Todos_www.un.org_es_events_sustainableenergyforall_dian-hasan-branding_MX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423489" y="3794026"/>
            <a:ext cx="5525872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spc="-3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icrosoft New Tai Lue" panose="020B0502040204020203" pitchFamily="34" charset="0"/>
                <a:cs typeface="Microsoft New Tai Lue" panose="020B0502040204020203" pitchFamily="34" charset="0"/>
              </a:rPr>
              <a:t>Control Solution</a:t>
            </a:r>
            <a:endParaRPr lang="en-US" sz="6000" b="1" cap="none" spc="-300" dirty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icrosoft New Tai Lue" panose="020B0502040204020203" pitchFamily="34" charset="0"/>
              <a:cs typeface="Microsoft New Tai Lu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68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40170" y="1916832"/>
            <a:ext cx="2058577" cy="377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3900" b="1" cap="none" spc="-3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Microsoft New Tai Lue" panose="020B0502040204020203" pitchFamily="34" charset="0"/>
                <a:cs typeface="Microsoft New Tai Lue" panose="020B0502040204020203" pitchFamily="34" charset="0"/>
              </a:rPr>
              <a:t>C</a:t>
            </a:r>
            <a:endParaRPr lang="en-US" sz="23900" b="1" cap="none" spc="-300" dirty="0">
              <a:ln w="12700">
                <a:noFill/>
                <a:prstDash val="solid"/>
              </a:ln>
              <a:solidFill>
                <a:schemeClr val="tx1"/>
              </a:solidFill>
              <a:latin typeface="Microsoft New Tai Lue" panose="020B0502040204020203" pitchFamily="34" charset="0"/>
              <a:cs typeface="Microsoft New Tai Lue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 rot="18063133">
            <a:off x="3763325" y="3120536"/>
            <a:ext cx="1721501" cy="8591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6000" b="1" cap="none" spc="101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icrosoft New Tai Lue" panose="020B0502040204020203" pitchFamily="34" charset="0"/>
                <a:cs typeface="Microsoft New Tai Lue" panose="020B0502040204020203" pitchFamily="34" charset="0"/>
              </a:rPr>
              <a:t>LEVER</a:t>
            </a:r>
            <a:endParaRPr lang="en-US" sz="5400" b="1" cap="none" spc="1010" dirty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icrosoft New Tai Lue" panose="020B0502040204020203" pitchFamily="34" charset="0"/>
              <a:cs typeface="Microsoft New Tai Lue" panose="020B0502040204020203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707904" y="2204864"/>
            <a:ext cx="43204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2" descr="140018683903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760" b="70172" l="19143" r="57429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03" t="36052" r="42511" b="37177"/>
          <a:stretch/>
        </p:blipFill>
        <p:spPr bwMode="auto">
          <a:xfrm rot="8012988">
            <a:off x="3048567" y="2671641"/>
            <a:ext cx="1797981" cy="1188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12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30671" y="332656"/>
            <a:ext cx="2058577" cy="377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3900" b="1" cap="none" spc="-3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Microsoft New Tai Lue" panose="020B0502040204020203" pitchFamily="34" charset="0"/>
                <a:cs typeface="Microsoft New Tai Lue" panose="020B0502040204020203" pitchFamily="34" charset="0"/>
              </a:rPr>
              <a:t>C</a:t>
            </a:r>
            <a:endParaRPr lang="en-US" sz="23900" b="1" cap="none" spc="-300" dirty="0">
              <a:ln w="12700">
                <a:noFill/>
                <a:prstDash val="solid"/>
              </a:ln>
              <a:solidFill>
                <a:schemeClr val="tx1"/>
              </a:solidFill>
              <a:latin typeface="Microsoft New Tai Lue" panose="020B0502040204020203" pitchFamily="34" charset="0"/>
              <a:cs typeface="Microsoft New Tai Lue" panose="020B05020402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55589" y="-531440"/>
            <a:ext cx="1776448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1500" dirty="0"/>
              <a:t> ∞</a:t>
            </a:r>
          </a:p>
        </p:txBody>
      </p:sp>
      <p:sp>
        <p:nvSpPr>
          <p:cNvPr id="8" name="Rectangle 7"/>
          <p:cNvSpPr/>
          <p:nvPr/>
        </p:nvSpPr>
        <p:spPr>
          <a:xfrm>
            <a:off x="6222541" y="810865"/>
            <a:ext cx="2058577" cy="377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3900" b="1" cap="none" spc="-3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Microsoft New Tai Lue" panose="020B0502040204020203" pitchFamily="34" charset="0"/>
                <a:cs typeface="Microsoft New Tai Lue" panose="020B0502040204020203" pitchFamily="34" charset="0"/>
              </a:rPr>
              <a:t>C</a:t>
            </a:r>
            <a:endParaRPr lang="en-US" sz="23900" b="1" cap="none" spc="-300" dirty="0">
              <a:ln w="12700">
                <a:noFill/>
                <a:prstDash val="solid"/>
              </a:ln>
              <a:solidFill>
                <a:schemeClr val="tx1"/>
              </a:solidFill>
              <a:latin typeface="Microsoft New Tai Lue" panose="020B0502040204020203" pitchFamily="34" charset="0"/>
              <a:cs typeface="Microsoft New Tai Lue" panose="020B05020402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90693" y="256867"/>
            <a:ext cx="131799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dirty="0"/>
              <a:t> (</a:t>
            </a:r>
            <a:r>
              <a:rPr lang="en-GB" sz="6600" dirty="0" smtClean="0"/>
              <a:t>2)</a:t>
            </a:r>
            <a:endParaRPr lang="en-GB" sz="6600" dirty="0"/>
          </a:p>
        </p:txBody>
      </p:sp>
      <p:pic>
        <p:nvPicPr>
          <p:cNvPr id="11" name="Picture 2" descr="140018683903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760" b="70172" l="19143" r="57429"/>
                    </a14:imgEffect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03" t="36052" r="42511" b="37177"/>
          <a:stretch/>
        </p:blipFill>
        <p:spPr bwMode="auto">
          <a:xfrm rot="2092986">
            <a:off x="1428284" y="246979"/>
            <a:ext cx="1667167" cy="111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395535" y="568213"/>
            <a:ext cx="2058577" cy="377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3900" b="1" cap="none" spc="-3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Microsoft New Tai Lue" panose="020B0502040204020203" pitchFamily="34" charset="0"/>
                <a:cs typeface="Microsoft New Tai Lue" panose="020B0502040204020203" pitchFamily="34" charset="0"/>
              </a:rPr>
              <a:t>C</a:t>
            </a:r>
            <a:endParaRPr lang="en-US" sz="23900" b="1" cap="none" spc="-300" dirty="0">
              <a:ln w="12700">
                <a:noFill/>
                <a:prstDash val="solid"/>
              </a:ln>
              <a:solidFill>
                <a:schemeClr val="tx1"/>
              </a:solidFill>
              <a:latin typeface="Microsoft New Tai Lue" panose="020B0502040204020203" pitchFamily="34" charset="0"/>
              <a:cs typeface="Microsoft New Tai Lue" panose="020B0502040204020203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83071" y="3691185"/>
            <a:ext cx="2058577" cy="377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3900" b="1" cap="none" spc="-30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latin typeface="Microsoft New Tai Lue" panose="020B0502040204020203" pitchFamily="34" charset="0"/>
                <a:cs typeface="Microsoft New Tai Lue" panose="020B0502040204020203" pitchFamily="34" charset="0"/>
              </a:rPr>
              <a:t>C</a:t>
            </a:r>
            <a:endParaRPr lang="en-US" sz="23900" b="1" cap="none" spc="-300" dirty="0">
              <a:ln w="12700">
                <a:noFill/>
                <a:prstDash val="solid"/>
              </a:ln>
              <a:solidFill>
                <a:schemeClr val="tx1"/>
              </a:solidFill>
              <a:latin typeface="Microsoft New Tai Lue" panose="020B0502040204020203" pitchFamily="34" charset="0"/>
              <a:cs typeface="Microsoft New Tai Lue" panose="020B0502040204020203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 rot="2482220">
            <a:off x="4533635" y="3154693"/>
            <a:ext cx="1776448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1500" dirty="0"/>
              <a:t> ∞</a:t>
            </a:r>
          </a:p>
        </p:txBody>
      </p:sp>
    </p:spTree>
    <p:extLst>
      <p:ext uri="{BB962C8B-B14F-4D97-AF65-F5344CB8AC3E}">
        <p14:creationId xmlns:p14="http://schemas.microsoft.com/office/powerpoint/2010/main" val="381298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17</Words>
  <Application>Microsoft Office PowerPoint</Application>
  <PresentationFormat>On-screen Show (4:3)</PresentationFormat>
  <Paragraphs>17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Mendi</dc:creator>
  <cp:lastModifiedBy>Mendi</cp:lastModifiedBy>
  <cp:revision>10</cp:revision>
  <dcterms:created xsi:type="dcterms:W3CDTF">2014-05-15T20:12:39Z</dcterms:created>
  <dcterms:modified xsi:type="dcterms:W3CDTF">2014-05-15T22:05:35Z</dcterms:modified>
</cp:coreProperties>
</file>