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2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1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4820" y="657719"/>
            <a:ext cx="6970040" cy="5555367"/>
          </a:xfrm>
          <a:prstGeom prst="rect">
            <a:avLst/>
          </a:prstGeom>
          <a:ln>
            <a:noFill/>
          </a:ln>
        </p:spPr>
        <p:txBody>
          <a:bodyPr wrap="none" anchor="ctr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600" b="1" dirty="0" err="1" smtClean="0">
                <a:solidFill>
                  <a:schemeClr val="accent1"/>
                </a:solidFill>
                <a:latin typeface="Bauhaus 93"/>
                <a:cs typeface="Bauhaus 93"/>
              </a:rPr>
              <a:t>iGym</a:t>
            </a:r>
            <a:r>
              <a:rPr lang="en-US" sz="16600" b="1" dirty="0" smtClean="0">
                <a:solidFill>
                  <a:schemeClr val="bg2">
                    <a:lumMod val="50000"/>
                  </a:schemeClr>
                </a:solidFill>
                <a:latin typeface="Bauhaus 93"/>
                <a:cs typeface="Bauhaus 93"/>
              </a:rPr>
              <a:t> </a:t>
            </a:r>
          </a:p>
          <a:p>
            <a:pPr algn="ctr">
              <a:lnSpc>
                <a:spcPct val="120000"/>
              </a:lnSpc>
            </a:pP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Bauhaus 93"/>
              <a:cs typeface="Bauhaus 93"/>
            </a:endParaRPr>
          </a:p>
          <a:p>
            <a:pPr algn="ctr">
              <a:lnSpc>
                <a:spcPct val="120000"/>
              </a:lnSpc>
            </a:pPr>
            <a:r>
              <a:rPr lang="en-US" sz="6000" b="1" dirty="0" smtClean="0">
                <a:solidFill>
                  <a:schemeClr val="bg2">
                    <a:lumMod val="50000"/>
                  </a:schemeClr>
                </a:solidFill>
                <a:latin typeface="Bauhaus 93"/>
                <a:cs typeface="Bauhaus 93"/>
              </a:rPr>
              <a:t>Sport Clubs</a:t>
            </a:r>
            <a:endParaRPr lang="en-US" sz="16600" b="1" dirty="0">
              <a:solidFill>
                <a:schemeClr val="bg2">
                  <a:lumMod val="50000"/>
                </a:schemeClr>
              </a:solidFill>
              <a:latin typeface="Bauhaus 93"/>
              <a:cs typeface="Bauhaus 93"/>
            </a:endParaRPr>
          </a:p>
        </p:txBody>
      </p:sp>
    </p:spTree>
    <p:extLst>
      <p:ext uri="{BB962C8B-B14F-4D97-AF65-F5344CB8AC3E}">
        <p14:creationId xmlns:p14="http://schemas.microsoft.com/office/powerpoint/2010/main" val="329012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25351" y="736182"/>
            <a:ext cx="4933250" cy="4472309"/>
          </a:xfrm>
          <a:prstGeom prst="ellipse">
            <a:avLst/>
          </a:prstGeom>
          <a:solidFill>
            <a:schemeClr val="accent1"/>
          </a:solidFill>
          <a:ln w="1905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57655" y="1530225"/>
            <a:ext cx="4572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100" b="1" dirty="0" err="1">
                <a:solidFill>
                  <a:srgbClr val="FFFFFF"/>
                </a:solidFill>
                <a:latin typeface="Bauhaus 93"/>
                <a:cs typeface="Bauhaus 93"/>
              </a:rPr>
              <a:t>iGym</a:t>
            </a:r>
            <a:r>
              <a:rPr lang="en-US" sz="11100" b="1" dirty="0">
                <a:solidFill>
                  <a:srgbClr val="FFFFFF"/>
                </a:solidFill>
                <a:latin typeface="Bauhaus 93"/>
                <a:cs typeface="Bauhaus 93"/>
              </a:rPr>
              <a:t> </a:t>
            </a:r>
          </a:p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Bauhaus 93"/>
                <a:cs typeface="Bauhaus 93"/>
              </a:rPr>
              <a:t>Sport Clubs</a:t>
            </a:r>
            <a:endParaRPr lang="en-US" sz="11100" b="1" dirty="0">
              <a:solidFill>
                <a:schemeClr val="accent6">
                  <a:lumMod val="75000"/>
                </a:schemeClr>
              </a:solidFill>
              <a:latin typeface="Bauhaus 93"/>
              <a:cs typeface="Bauhaus 93"/>
            </a:endParaRPr>
          </a:p>
        </p:txBody>
      </p:sp>
    </p:spTree>
    <p:extLst>
      <p:ext uri="{BB962C8B-B14F-4D97-AF65-F5344CB8AC3E}">
        <p14:creationId xmlns:p14="http://schemas.microsoft.com/office/powerpoint/2010/main" val="499942493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12964</TotalTime>
  <Words>6</Words>
  <Application>Microsoft Macintosh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Plaza</vt:lpstr>
      <vt:lpstr>PowerPoint Presentation</vt:lpstr>
      <vt:lpstr>PowerPoint Presentation</vt:lpstr>
    </vt:vector>
  </TitlesOfParts>
  <Company>Clairmail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iGym</dc:title>
  <dc:creator>Daniel Bessmert</dc:creator>
  <cp:lastModifiedBy>Daniel Bessmert</cp:lastModifiedBy>
  <cp:revision>38</cp:revision>
  <dcterms:created xsi:type="dcterms:W3CDTF">2012-04-28T10:04:01Z</dcterms:created>
  <dcterms:modified xsi:type="dcterms:W3CDTF">2012-08-21T13:16:57Z</dcterms:modified>
</cp:coreProperties>
</file>