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-104" y="-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4F26-6800-4927-A456-3DDFE4527E00}" type="datetimeFigureOut">
              <a:rPr lang="en-US" smtClean="0"/>
              <a:t>11/05/14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A4DA-97C0-4C1D-9806-142F434B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75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4F26-6800-4927-A456-3DDFE4527E00}" type="datetimeFigureOut">
              <a:rPr lang="en-US" smtClean="0"/>
              <a:t>11/05/14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A4DA-97C0-4C1D-9806-142F434B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46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4F26-6800-4927-A456-3DDFE4527E00}" type="datetimeFigureOut">
              <a:rPr lang="en-US" smtClean="0"/>
              <a:t>11/05/14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A4DA-97C0-4C1D-9806-142F434B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394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4F26-6800-4927-A456-3DDFE4527E00}" type="datetimeFigureOut">
              <a:rPr lang="en-US" smtClean="0"/>
              <a:t>11/05/14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A4DA-97C0-4C1D-9806-142F434B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41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4F26-6800-4927-A456-3DDFE4527E00}" type="datetimeFigureOut">
              <a:rPr lang="en-US" smtClean="0"/>
              <a:t>11/05/14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A4DA-97C0-4C1D-9806-142F434B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90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4F26-6800-4927-A456-3DDFE4527E00}" type="datetimeFigureOut">
              <a:rPr lang="en-US" smtClean="0"/>
              <a:t>11/05/14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A4DA-97C0-4C1D-9806-142F434B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68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4F26-6800-4927-A456-3DDFE4527E00}" type="datetimeFigureOut">
              <a:rPr lang="en-US" smtClean="0"/>
              <a:t>11/05/14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A4DA-97C0-4C1D-9806-142F434B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028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4F26-6800-4927-A456-3DDFE4527E00}" type="datetimeFigureOut">
              <a:rPr lang="en-US" smtClean="0"/>
              <a:t>11/05/14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A4DA-97C0-4C1D-9806-142F434B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074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4F26-6800-4927-A456-3DDFE4527E00}" type="datetimeFigureOut">
              <a:rPr lang="en-US" smtClean="0"/>
              <a:t>11/05/14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A4DA-97C0-4C1D-9806-142F434B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0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4F26-6800-4927-A456-3DDFE4527E00}" type="datetimeFigureOut">
              <a:rPr lang="en-US" smtClean="0"/>
              <a:t>11/05/14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A4DA-97C0-4C1D-9806-142F434B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4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74F26-6800-4927-A456-3DDFE4527E00}" type="datetimeFigureOut">
              <a:rPr lang="en-US" smtClean="0"/>
              <a:t>11/05/14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A4DA-97C0-4C1D-9806-142F434B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1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74F26-6800-4927-A456-3DDFE4527E00}" type="datetimeFigureOut">
              <a:rPr lang="en-US" smtClean="0"/>
              <a:t>11/05/14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2A4DA-97C0-4C1D-9806-142F434B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0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01" y="230936"/>
            <a:ext cx="4011320" cy="31526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235" y="4011645"/>
            <a:ext cx="4273806" cy="28463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39798"/>
            <a:ext cx="3249001" cy="243675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20203" r="19453" b="4720"/>
          <a:stretch/>
        </p:blipFill>
        <p:spPr>
          <a:xfrm>
            <a:off x="8516128" y="4644572"/>
            <a:ext cx="2937314" cy="19293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/>
          <a:srcRect l="49649" t="-1" b="-398"/>
          <a:stretch/>
        </p:blipFill>
        <p:spPr>
          <a:xfrm>
            <a:off x="8953501" y="2166058"/>
            <a:ext cx="2994474" cy="238832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4784" y="292744"/>
            <a:ext cx="3864429" cy="29003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/>
          <a:srcRect l="16705" b="1863"/>
          <a:stretch/>
        </p:blipFill>
        <p:spPr>
          <a:xfrm>
            <a:off x="8590643" y="172358"/>
            <a:ext cx="3526970" cy="143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5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16357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Bradley Price</dc:creator>
  <cp:lastModifiedBy>Bradley Price</cp:lastModifiedBy>
  <cp:revision>102</cp:revision>
  <dcterms:created xsi:type="dcterms:W3CDTF">2013-12-24T06:08:05Z</dcterms:created>
  <dcterms:modified xsi:type="dcterms:W3CDTF">2014-05-11T11:41:27Z</dcterms:modified>
</cp:coreProperties>
</file>