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03" d="100"/>
          <a:sy n="103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1BC81-A3DA-3143-A9EB-9083D40488A4}" type="datetimeFigureOut">
              <a:rPr lang="en-US" smtClean="0"/>
              <a:pPr/>
              <a:t>5/9/14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D1BC1-8E0E-9F49-97CB-6D77D10B32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405" y="2249831"/>
            <a:ext cx="1540459" cy="24191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1024" y="3362453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b="1" i="1" dirty="0" smtClean="0">
                <a:latin typeface="Lucida Calligraphy"/>
                <a:cs typeface="Lucida Calligraphy"/>
              </a:rPr>
              <a:t>houma</a:t>
            </a:r>
            <a:endParaRPr lang="en-US" sz="9600" b="1" i="1" dirty="0">
              <a:latin typeface="Lucida Calligraphy"/>
              <a:cs typeface="Lucida Calligraphy"/>
            </a:endParaRPr>
          </a:p>
        </p:txBody>
      </p:sp>
      <p:sp>
        <p:nvSpPr>
          <p:cNvPr id="5" name="Parallelogram 4"/>
          <p:cNvSpPr/>
          <p:nvPr/>
        </p:nvSpPr>
        <p:spPr>
          <a:xfrm>
            <a:off x="1219619" y="4061671"/>
            <a:ext cx="1005872" cy="78338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3417" y="4719303"/>
            <a:ext cx="4199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ank Gothic"/>
                <a:cs typeface="Bank Gothic"/>
              </a:rPr>
              <a:t>Property &amp; Development</a:t>
            </a:r>
            <a:endParaRPr lang="en-US" sz="2000" dirty="0">
              <a:latin typeface="Bank Gothic"/>
              <a:cs typeface="Bank Gothic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225491" y="4719303"/>
            <a:ext cx="5016788" cy="1589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arallelogram 18"/>
          <p:cNvSpPr/>
          <p:nvPr/>
        </p:nvSpPr>
        <p:spPr>
          <a:xfrm>
            <a:off x="1257338" y="4036521"/>
            <a:ext cx="968151" cy="60733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724075" y="3975146"/>
            <a:ext cx="704113" cy="264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497748" y="4393945"/>
            <a:ext cx="704113" cy="264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686356" y="4000296"/>
            <a:ext cx="704113" cy="264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 flipH="1">
            <a:off x="8461893" y="268028"/>
            <a:ext cx="39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978" y="2249831"/>
            <a:ext cx="1540459" cy="24191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1024" y="3362453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b="1" i="1" dirty="0" smtClean="0">
                <a:latin typeface="Lucida Calligraphy"/>
                <a:cs typeface="Lucida Calligraphy"/>
              </a:rPr>
              <a:t>houma</a:t>
            </a:r>
            <a:endParaRPr lang="en-US" sz="9600" b="1" i="1" dirty="0">
              <a:latin typeface="Lucida Calligraphy"/>
              <a:cs typeface="Lucida Calligraphy"/>
            </a:endParaRPr>
          </a:p>
        </p:txBody>
      </p:sp>
      <p:sp>
        <p:nvSpPr>
          <p:cNvPr id="5" name="Parallelogram 4"/>
          <p:cNvSpPr/>
          <p:nvPr/>
        </p:nvSpPr>
        <p:spPr>
          <a:xfrm>
            <a:off x="1219619" y="4061671"/>
            <a:ext cx="968151" cy="60733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97751" y="4845053"/>
            <a:ext cx="3759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nk Gothic"/>
                <a:cs typeface="Bank Gothic"/>
              </a:rPr>
              <a:t>Property &amp; Development</a:t>
            </a:r>
            <a:endParaRPr lang="en-US" dirty="0">
              <a:latin typeface="Bank Gothic"/>
              <a:cs typeface="Bank Gothic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6356" y="4681578"/>
            <a:ext cx="5417611" cy="339525"/>
          </a:xfrm>
          <a:custGeom>
            <a:avLst/>
            <a:gdLst>
              <a:gd name="connsiteX0" fmla="*/ 77536 w 5018879"/>
              <a:gd name="connsiteY0" fmla="*/ 553292 h 553292"/>
              <a:gd name="connsiteX1" fmla="*/ 203270 w 5018879"/>
              <a:gd name="connsiteY1" fmla="*/ 377245 h 553292"/>
              <a:gd name="connsiteX2" fmla="*/ 1297155 w 5018879"/>
              <a:gd name="connsiteY2" fmla="*/ 62874 h 553292"/>
              <a:gd name="connsiteX3" fmla="*/ 5018879 w 5018879"/>
              <a:gd name="connsiteY3" fmla="*/ 0 h 55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8879" h="553292">
                <a:moveTo>
                  <a:pt x="77536" y="553292"/>
                </a:moveTo>
                <a:cubicBezTo>
                  <a:pt x="38768" y="506136"/>
                  <a:pt x="0" y="458981"/>
                  <a:pt x="203270" y="377245"/>
                </a:cubicBezTo>
                <a:cubicBezTo>
                  <a:pt x="406540" y="295509"/>
                  <a:pt x="494554" y="125748"/>
                  <a:pt x="1297155" y="62874"/>
                </a:cubicBezTo>
                <a:cubicBezTo>
                  <a:pt x="2099756" y="0"/>
                  <a:pt x="5018879" y="0"/>
                  <a:pt x="5018879" y="0"/>
                </a:cubicBezTo>
              </a:path>
            </a:pathLst>
          </a:custGeom>
          <a:solidFill>
            <a:schemeClr val="tx1"/>
          </a:solidFill>
          <a:ln w="57150" cap="flat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09978" y="4061671"/>
            <a:ext cx="704113" cy="264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686356" y="4000296"/>
            <a:ext cx="704113" cy="264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510321" y="4478143"/>
            <a:ext cx="704113" cy="264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flipH="1">
            <a:off x="8461893" y="268028"/>
            <a:ext cx="39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540" y="2249831"/>
            <a:ext cx="1540459" cy="24191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0732" y="3362453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b="1" i="1" dirty="0" smtClean="0">
                <a:latin typeface="Lucida Calligraphy"/>
                <a:cs typeface="Lucida Calligraphy"/>
              </a:rPr>
              <a:t>houma</a:t>
            </a:r>
            <a:endParaRPr lang="en-US" sz="9600" b="1" i="1" dirty="0">
              <a:latin typeface="Lucida Calligraphy"/>
              <a:cs typeface="Lucida Calligraphy"/>
            </a:endParaRPr>
          </a:p>
        </p:txBody>
      </p:sp>
      <p:sp>
        <p:nvSpPr>
          <p:cNvPr id="5" name="Parallelogram 4"/>
          <p:cNvSpPr/>
          <p:nvPr/>
        </p:nvSpPr>
        <p:spPr>
          <a:xfrm>
            <a:off x="1219619" y="4061671"/>
            <a:ext cx="1005872" cy="783382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69681" y="4874166"/>
            <a:ext cx="3759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nk Gothic"/>
                <a:cs typeface="Bank Gothic"/>
              </a:rPr>
              <a:t>Property &amp; Development</a:t>
            </a:r>
            <a:endParaRPr lang="en-US" dirty="0">
              <a:latin typeface="Bank Gothic"/>
              <a:cs typeface="Bank Gothic"/>
            </a:endParaRPr>
          </a:p>
        </p:txBody>
      </p:sp>
      <p:sp>
        <p:nvSpPr>
          <p:cNvPr id="9" name="Freeform 8"/>
          <p:cNvSpPr/>
          <p:nvPr/>
        </p:nvSpPr>
        <p:spPr>
          <a:xfrm rot="11246620">
            <a:off x="2409767" y="4530302"/>
            <a:ext cx="4958525" cy="629501"/>
          </a:xfrm>
          <a:custGeom>
            <a:avLst/>
            <a:gdLst>
              <a:gd name="connsiteX0" fmla="*/ 4865903 w 4865903"/>
              <a:gd name="connsiteY0" fmla="*/ 314371 h 314371"/>
              <a:gd name="connsiteX1" fmla="*/ 4715022 w 4865903"/>
              <a:gd name="connsiteY1" fmla="*/ 176048 h 314371"/>
              <a:gd name="connsiteX2" fmla="*/ 4388114 w 4865903"/>
              <a:gd name="connsiteY2" fmla="*/ 88024 h 314371"/>
              <a:gd name="connsiteX3" fmla="*/ 3910325 w 4865903"/>
              <a:gd name="connsiteY3" fmla="*/ 50299 h 314371"/>
              <a:gd name="connsiteX4" fmla="*/ 3093054 w 4865903"/>
              <a:gd name="connsiteY4" fmla="*/ 12575 h 314371"/>
              <a:gd name="connsiteX5" fmla="*/ 2288357 w 4865903"/>
              <a:gd name="connsiteY5" fmla="*/ 0 h 314371"/>
              <a:gd name="connsiteX6" fmla="*/ 1093885 w 4865903"/>
              <a:gd name="connsiteY6" fmla="*/ 0 h 314371"/>
              <a:gd name="connsiteX7" fmla="*/ 0 w 4865903"/>
              <a:gd name="connsiteY7" fmla="*/ 12575 h 314371"/>
              <a:gd name="connsiteX8" fmla="*/ 0 w 4865903"/>
              <a:gd name="connsiteY8" fmla="*/ 12575 h 3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65903" h="314371">
                <a:moveTo>
                  <a:pt x="4865903" y="314371"/>
                </a:moveTo>
                <a:cubicBezTo>
                  <a:pt x="4830278" y="264071"/>
                  <a:pt x="4794653" y="213772"/>
                  <a:pt x="4715022" y="176048"/>
                </a:cubicBezTo>
                <a:cubicBezTo>
                  <a:pt x="4635391" y="138324"/>
                  <a:pt x="4522230" y="108982"/>
                  <a:pt x="4388114" y="88024"/>
                </a:cubicBezTo>
                <a:cubicBezTo>
                  <a:pt x="4253998" y="67066"/>
                  <a:pt x="4126168" y="62874"/>
                  <a:pt x="3910325" y="50299"/>
                </a:cubicBezTo>
                <a:cubicBezTo>
                  <a:pt x="3694482" y="37724"/>
                  <a:pt x="3363382" y="20958"/>
                  <a:pt x="3093054" y="12575"/>
                </a:cubicBezTo>
                <a:cubicBezTo>
                  <a:pt x="2822726" y="4192"/>
                  <a:pt x="2288357" y="0"/>
                  <a:pt x="2288357" y="0"/>
                </a:cubicBezTo>
                <a:lnTo>
                  <a:pt x="1093885" y="0"/>
                </a:lnTo>
                <a:lnTo>
                  <a:pt x="0" y="12575"/>
                </a:lnTo>
                <a:lnTo>
                  <a:pt x="0" y="12575"/>
                </a:ln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17999990" lon="599999" rev="10799999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563311" y="4694152"/>
            <a:ext cx="648842" cy="1509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8461893" y="268028"/>
            <a:ext cx="39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15</Words>
  <Application>Microsoft Macintosh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houma</vt:lpstr>
      <vt:lpstr>houma</vt:lpstr>
      <vt:lpstr>houma</vt:lpstr>
    </vt:vector>
  </TitlesOfParts>
  <Company>JPMorgan Securities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houma</dc:title>
  <dc:creator>Ben Weeding</dc:creator>
  <cp:lastModifiedBy>Ben Weeding</cp:lastModifiedBy>
  <cp:revision>16</cp:revision>
  <dcterms:created xsi:type="dcterms:W3CDTF">2014-05-09T02:18:44Z</dcterms:created>
  <dcterms:modified xsi:type="dcterms:W3CDTF">2014-05-09T02:41:57Z</dcterms:modified>
</cp:coreProperties>
</file>