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7199313" cy="8999538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31" autoAdjust="0"/>
    <p:restoredTop sz="94660"/>
  </p:normalViewPr>
  <p:slideViewPr>
    <p:cSldViewPr snapToGrid="0">
      <p:cViewPr varScale="1">
        <p:scale>
          <a:sx n="51" d="100"/>
          <a:sy n="51" d="100"/>
        </p:scale>
        <p:origin x="1934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949" y="1472842"/>
            <a:ext cx="6119416" cy="3133172"/>
          </a:xfrm>
        </p:spPr>
        <p:txBody>
          <a:bodyPr anchor="b"/>
          <a:lstStyle>
            <a:lvl1pPr algn="ctr">
              <a:defRPr sz="472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914" y="4726842"/>
            <a:ext cx="5399485" cy="2172804"/>
          </a:xfrm>
        </p:spPr>
        <p:txBody>
          <a:bodyPr/>
          <a:lstStyle>
            <a:lvl1pPr marL="0" indent="0" algn="ctr">
              <a:buNone/>
              <a:defRPr sz="1890"/>
            </a:lvl1pPr>
            <a:lvl2pPr marL="359954" indent="0" algn="ctr">
              <a:buNone/>
              <a:defRPr sz="1575"/>
            </a:lvl2pPr>
            <a:lvl3pPr marL="719907" indent="0" algn="ctr">
              <a:buNone/>
              <a:defRPr sz="1417"/>
            </a:lvl3pPr>
            <a:lvl4pPr marL="1079861" indent="0" algn="ctr">
              <a:buNone/>
              <a:defRPr sz="1260"/>
            </a:lvl4pPr>
            <a:lvl5pPr marL="1439814" indent="0" algn="ctr">
              <a:buNone/>
              <a:defRPr sz="1260"/>
            </a:lvl5pPr>
            <a:lvl6pPr marL="1799768" indent="0" algn="ctr">
              <a:buNone/>
              <a:defRPr sz="1260"/>
            </a:lvl6pPr>
            <a:lvl7pPr marL="2159721" indent="0" algn="ctr">
              <a:buNone/>
              <a:defRPr sz="1260"/>
            </a:lvl7pPr>
            <a:lvl8pPr marL="2519675" indent="0" algn="ctr">
              <a:buNone/>
              <a:defRPr sz="1260"/>
            </a:lvl8pPr>
            <a:lvl9pPr marL="2879628" indent="0" algn="ctr">
              <a:buNone/>
              <a:defRPr sz="126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2861B-B8AA-445B-A80B-B71F1191741F}" type="datetimeFigureOut">
              <a:rPr lang="en-US" smtClean="0"/>
              <a:t>5/8/2014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0BDFF-65F8-4F18-87C5-1BE32AB13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996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2861B-B8AA-445B-A80B-B71F1191741F}" type="datetimeFigureOut">
              <a:rPr lang="en-US" smtClean="0"/>
              <a:t>5/8/2014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0BDFF-65F8-4F18-87C5-1BE32AB13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816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04" y="2243638"/>
            <a:ext cx="6209407" cy="3743557"/>
          </a:xfrm>
        </p:spPr>
        <p:txBody>
          <a:bodyPr anchor="b"/>
          <a:lstStyle>
            <a:lvl1pPr>
              <a:defRPr sz="472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204" y="6022610"/>
            <a:ext cx="6209407" cy="1968648"/>
          </a:xfrm>
        </p:spPr>
        <p:txBody>
          <a:bodyPr/>
          <a:lstStyle>
            <a:lvl1pPr marL="0" indent="0">
              <a:buNone/>
              <a:defRPr sz="1890">
                <a:solidFill>
                  <a:schemeClr val="tx1"/>
                </a:solidFill>
              </a:defRPr>
            </a:lvl1pPr>
            <a:lvl2pPr marL="359954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2pPr>
            <a:lvl3pPr marL="719907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3pPr>
            <a:lvl4pPr marL="107986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439814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179976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15972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519675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287962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2861B-B8AA-445B-A80B-B71F1191741F}" type="datetimeFigureOut">
              <a:rPr lang="en-US" smtClean="0"/>
              <a:t>5/8/2014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0BDFF-65F8-4F18-87C5-1BE32AB13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843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953" y="2395710"/>
            <a:ext cx="3059708" cy="571012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652" y="2395710"/>
            <a:ext cx="3059708" cy="571012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2861B-B8AA-445B-A80B-B71F1191741F}" type="datetimeFigureOut">
              <a:rPr lang="en-US" smtClean="0"/>
              <a:t>5/8/2014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0BDFF-65F8-4F18-87C5-1BE32AB13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148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1" y="479144"/>
            <a:ext cx="6209407" cy="173949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891" y="2206137"/>
            <a:ext cx="3045646" cy="1081194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891" y="3287331"/>
            <a:ext cx="3045646" cy="483516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4652" y="2206137"/>
            <a:ext cx="3060646" cy="1081194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44652" y="3287331"/>
            <a:ext cx="3060646" cy="483516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2861B-B8AA-445B-A80B-B71F1191741F}" type="datetimeFigureOut">
              <a:rPr lang="en-US" smtClean="0"/>
              <a:t>5/8/2014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0BDFF-65F8-4F18-87C5-1BE32AB13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593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2861B-B8AA-445B-A80B-B71F1191741F}" type="datetimeFigureOut">
              <a:rPr lang="en-US" smtClean="0"/>
              <a:t>5/8/2014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0BDFF-65F8-4F18-87C5-1BE32AB13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087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2861B-B8AA-445B-A80B-B71F1191741F}" type="datetimeFigureOut">
              <a:rPr lang="en-US" smtClean="0"/>
              <a:t>5/8/2014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0BDFF-65F8-4F18-87C5-1BE32AB13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87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599969"/>
            <a:ext cx="2321966" cy="2099892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646" y="1295769"/>
            <a:ext cx="3644652" cy="6395505"/>
          </a:xfrm>
        </p:spPr>
        <p:txBody>
          <a:bodyPr/>
          <a:lstStyle>
            <a:lvl1pPr>
              <a:defRPr sz="2519"/>
            </a:lvl1pPr>
            <a:lvl2pPr>
              <a:defRPr sz="2204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699862"/>
            <a:ext cx="2321966" cy="5001827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2861B-B8AA-445B-A80B-B71F1191741F}" type="datetimeFigureOut">
              <a:rPr lang="en-US" smtClean="0"/>
              <a:t>5/8/2014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0BDFF-65F8-4F18-87C5-1BE32AB13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606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599969"/>
            <a:ext cx="2321966" cy="2099892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60646" y="1295769"/>
            <a:ext cx="3644652" cy="6395505"/>
          </a:xfrm>
        </p:spPr>
        <p:txBody>
          <a:bodyPr anchor="t"/>
          <a:lstStyle>
            <a:lvl1pPr marL="0" indent="0">
              <a:buNone/>
              <a:defRPr sz="2519"/>
            </a:lvl1pPr>
            <a:lvl2pPr marL="359954" indent="0">
              <a:buNone/>
              <a:defRPr sz="2204"/>
            </a:lvl2pPr>
            <a:lvl3pPr marL="719907" indent="0">
              <a:buNone/>
              <a:defRPr sz="1890"/>
            </a:lvl3pPr>
            <a:lvl4pPr marL="1079861" indent="0">
              <a:buNone/>
              <a:defRPr sz="1575"/>
            </a:lvl4pPr>
            <a:lvl5pPr marL="1439814" indent="0">
              <a:buNone/>
              <a:defRPr sz="1575"/>
            </a:lvl5pPr>
            <a:lvl6pPr marL="1799768" indent="0">
              <a:buNone/>
              <a:defRPr sz="1575"/>
            </a:lvl6pPr>
            <a:lvl7pPr marL="2159721" indent="0">
              <a:buNone/>
              <a:defRPr sz="1575"/>
            </a:lvl7pPr>
            <a:lvl8pPr marL="2519675" indent="0">
              <a:buNone/>
              <a:defRPr sz="1575"/>
            </a:lvl8pPr>
            <a:lvl9pPr marL="2879628" indent="0">
              <a:buNone/>
              <a:defRPr sz="1575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699862"/>
            <a:ext cx="2321966" cy="5001827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2861B-B8AA-445B-A80B-B71F1191741F}" type="datetimeFigureOut">
              <a:rPr lang="en-US" smtClean="0"/>
              <a:t>5/8/2014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0BDFF-65F8-4F18-87C5-1BE32AB13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796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2861B-B8AA-445B-A80B-B71F1191741F}" type="datetimeFigureOut">
              <a:rPr lang="en-US" smtClean="0"/>
              <a:t>5/8/2014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0BDFF-65F8-4F18-87C5-1BE32AB13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66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2009" y="479142"/>
            <a:ext cx="1552352" cy="762669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4953" y="479142"/>
            <a:ext cx="4567064" cy="762669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2861B-B8AA-445B-A80B-B71F1191741F}" type="datetimeFigureOut">
              <a:rPr lang="en-US" smtClean="0"/>
              <a:t>5/8/2014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0BDFF-65F8-4F18-87C5-1BE32AB13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982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4953" y="479144"/>
            <a:ext cx="6209407" cy="1739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4953" y="2395710"/>
            <a:ext cx="6209407" cy="5710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953" y="8341240"/>
            <a:ext cx="1619845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2861B-B8AA-445B-A80B-B71F1191741F}" type="datetimeFigureOut">
              <a:rPr lang="en-US" smtClean="0"/>
              <a:t>5/8/2014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84773" y="8341240"/>
            <a:ext cx="2429768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4515" y="8341240"/>
            <a:ext cx="1619845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0BDFF-65F8-4F18-87C5-1BE32AB13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236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19907" rtl="0" eaLnBrk="1" latinLnBrk="0" hangingPunct="1">
        <a:lnSpc>
          <a:spcPct val="90000"/>
        </a:lnSpc>
        <a:spcBef>
          <a:spcPct val="0"/>
        </a:spcBef>
        <a:buNone/>
        <a:defRPr sz="34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9977" indent="-179977" algn="l" defTabSz="71990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204" kern="1200">
          <a:solidFill>
            <a:schemeClr val="tx1"/>
          </a:solidFill>
          <a:latin typeface="+mn-lt"/>
          <a:ea typeface="+mn-ea"/>
          <a:cs typeface="+mn-cs"/>
        </a:defRPr>
      </a:lvl1pPr>
      <a:lvl2pPr marL="539930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899884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1259837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619791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97974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339698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699652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305960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1pPr>
      <a:lvl2pPr marL="35995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719907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07986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43981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79976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15972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519675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287962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891" y="479144"/>
            <a:ext cx="6209407" cy="52519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Apprecia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Technology Inc.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745" y="2093583"/>
            <a:ext cx="4805311" cy="3603984"/>
          </a:xfrm>
        </p:spPr>
      </p:pic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>
          <a:xfrm>
            <a:off x="1250715" y="6202724"/>
            <a:ext cx="3920303" cy="217573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Product Features:</a:t>
            </a:r>
          </a:p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ABC</a:t>
            </a:r>
            <a:endParaRPr lang="en-US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DEF</a:t>
            </a:r>
          </a:p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XYZ</a:t>
            </a:r>
            <a:endParaRPr lang="en-US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itle 6"/>
          <p:cNvSpPr txBox="1">
            <a:spLocks/>
          </p:cNvSpPr>
          <p:nvPr/>
        </p:nvSpPr>
        <p:spPr>
          <a:xfrm>
            <a:off x="618311" y="1213770"/>
            <a:ext cx="6209407" cy="5251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71990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6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PSYRION-H3PO4 Reclaim System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606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13</Words>
  <Application>Microsoft Office PowerPoint</Application>
  <PresentationFormat>Custom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Verdana</vt:lpstr>
      <vt:lpstr>Office Theme</vt:lpstr>
      <vt:lpstr>Apprecia Technology Inc.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 NAME</dc:title>
  <dc:creator>EIJI TAHARA</dc:creator>
  <cp:lastModifiedBy>EIJI TAHARA</cp:lastModifiedBy>
  <cp:revision>4</cp:revision>
  <dcterms:created xsi:type="dcterms:W3CDTF">2014-05-02T18:24:25Z</dcterms:created>
  <dcterms:modified xsi:type="dcterms:W3CDTF">2014-05-08T23:44:39Z</dcterms:modified>
</cp:coreProperties>
</file>