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7" r:id="rId2"/>
  </p:sldIdLst>
  <p:sldSz cx="3240088" cy="1979613"/>
  <p:notesSz cx="9945688" cy="6858000"/>
  <p:defaultTextStyle>
    <a:defPPr>
      <a:defRPr lang="en-US"/>
    </a:defPPr>
    <a:lvl1pPr marL="0" algn="l" defTabSz="30861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154305" algn="l" defTabSz="30861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308610" algn="l" defTabSz="30861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462915" algn="l" defTabSz="30861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617220" algn="l" defTabSz="30861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771525" algn="l" defTabSz="30861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925830" algn="l" defTabSz="30861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080135" algn="l" defTabSz="30861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234440" algn="l" defTabSz="30861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730F"/>
    <a:srgbClr val="DE4D0C"/>
    <a:srgbClr val="F6F1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>
      <p:cViewPr>
        <p:scale>
          <a:sx n="100" d="100"/>
          <a:sy n="100" d="100"/>
        </p:scale>
        <p:origin x="-1902" y="-228"/>
      </p:cViewPr>
      <p:guideLst>
        <p:guide orient="horz" pos="624"/>
        <p:guide pos="102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07" y="614963"/>
            <a:ext cx="2754075" cy="42433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14" y="1121780"/>
            <a:ext cx="2268062" cy="50590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5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0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72676-EA48-4F00-BB6D-9A8CC187ABEB}" type="datetimeFigureOut">
              <a:rPr lang="en-AU" smtClean="0"/>
              <a:t>13/05/2014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CA2-D287-4855-B9C4-74699DEC0F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9516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72676-EA48-4F00-BB6D-9A8CC187ABEB}" type="datetimeFigureOut">
              <a:rPr lang="en-AU" smtClean="0"/>
              <a:t>13/05/2014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CA2-D287-4855-B9C4-74699DEC0F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8172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45" y="1272085"/>
            <a:ext cx="2754075" cy="393173"/>
          </a:xfrm>
        </p:spPr>
        <p:txBody>
          <a:bodyPr anchor="t"/>
          <a:lstStyle>
            <a:lvl1pPr algn="l">
              <a:defRPr sz="14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45" y="839045"/>
            <a:ext cx="2754075" cy="433040"/>
          </a:xfrm>
        </p:spPr>
        <p:txBody>
          <a:bodyPr anchor="b"/>
          <a:lstStyle>
            <a:lvl1pPr marL="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1pPr>
            <a:lvl2pPr marL="154305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2pPr>
            <a:lvl3pPr marL="308610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3pPr>
            <a:lvl4pPr marL="462915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4pPr>
            <a:lvl5pPr marL="617220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5pPr>
            <a:lvl6pPr marL="771525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6pPr>
            <a:lvl7pPr marL="925830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7pPr>
            <a:lvl8pPr marL="1080135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8pPr>
            <a:lvl9pPr marL="1234440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72676-EA48-4F00-BB6D-9A8CC187ABEB}" type="datetimeFigureOut">
              <a:rPr lang="en-AU" smtClean="0"/>
              <a:t>13/05/2014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CA2-D287-4855-B9C4-74699DEC0F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2278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04" y="461911"/>
            <a:ext cx="1431039" cy="1306453"/>
          </a:xfrm>
        </p:spPr>
        <p:txBody>
          <a:bodyPr/>
          <a:lstStyle>
            <a:lvl1pPr>
              <a:defRPr sz="900"/>
            </a:lvl1pPr>
            <a:lvl2pPr>
              <a:defRPr sz="8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045" y="461911"/>
            <a:ext cx="1431039" cy="1306453"/>
          </a:xfrm>
        </p:spPr>
        <p:txBody>
          <a:bodyPr/>
          <a:lstStyle>
            <a:lvl1pPr>
              <a:defRPr sz="900"/>
            </a:lvl1pPr>
            <a:lvl2pPr>
              <a:defRPr sz="8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72676-EA48-4F00-BB6D-9A8CC187ABEB}" type="datetimeFigureOut">
              <a:rPr lang="en-AU" smtClean="0"/>
              <a:t>13/05/2014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CA2-D287-4855-B9C4-74699DEC0F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272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05" y="443121"/>
            <a:ext cx="1431602" cy="184673"/>
          </a:xfrm>
        </p:spPr>
        <p:txBody>
          <a:bodyPr anchor="b"/>
          <a:lstStyle>
            <a:lvl1pPr marL="0" indent="0">
              <a:buNone/>
              <a:defRPr sz="800" b="1"/>
            </a:lvl1pPr>
            <a:lvl2pPr marL="154305" indent="0">
              <a:buNone/>
              <a:defRPr sz="700" b="1"/>
            </a:lvl2pPr>
            <a:lvl3pPr marL="308610" indent="0">
              <a:buNone/>
              <a:defRPr sz="600" b="1"/>
            </a:lvl3pPr>
            <a:lvl4pPr marL="462915" indent="0">
              <a:buNone/>
              <a:defRPr sz="500" b="1"/>
            </a:lvl4pPr>
            <a:lvl5pPr marL="617220" indent="0">
              <a:buNone/>
              <a:defRPr sz="500" b="1"/>
            </a:lvl5pPr>
            <a:lvl6pPr marL="771525" indent="0">
              <a:buNone/>
              <a:defRPr sz="500" b="1"/>
            </a:lvl6pPr>
            <a:lvl7pPr marL="925830" indent="0">
              <a:buNone/>
              <a:defRPr sz="500" b="1"/>
            </a:lvl7pPr>
            <a:lvl8pPr marL="1080135" indent="0">
              <a:buNone/>
              <a:defRPr sz="500" b="1"/>
            </a:lvl8pPr>
            <a:lvl9pPr marL="1234440" indent="0">
              <a:buNone/>
              <a:defRPr sz="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05" y="627795"/>
            <a:ext cx="1431602" cy="1140569"/>
          </a:xfrm>
        </p:spPr>
        <p:txBody>
          <a:bodyPr/>
          <a:lstStyle>
            <a:lvl1pPr>
              <a:defRPr sz="800"/>
            </a:lvl1pPr>
            <a:lvl2pPr>
              <a:defRPr sz="700"/>
            </a:lvl2pPr>
            <a:lvl3pPr>
              <a:defRPr sz="6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5921" y="443121"/>
            <a:ext cx="1432164" cy="184673"/>
          </a:xfrm>
        </p:spPr>
        <p:txBody>
          <a:bodyPr anchor="b"/>
          <a:lstStyle>
            <a:lvl1pPr marL="0" indent="0">
              <a:buNone/>
              <a:defRPr sz="800" b="1"/>
            </a:lvl1pPr>
            <a:lvl2pPr marL="154305" indent="0">
              <a:buNone/>
              <a:defRPr sz="700" b="1"/>
            </a:lvl2pPr>
            <a:lvl3pPr marL="308610" indent="0">
              <a:buNone/>
              <a:defRPr sz="600" b="1"/>
            </a:lvl3pPr>
            <a:lvl4pPr marL="462915" indent="0">
              <a:buNone/>
              <a:defRPr sz="500" b="1"/>
            </a:lvl4pPr>
            <a:lvl5pPr marL="617220" indent="0">
              <a:buNone/>
              <a:defRPr sz="500" b="1"/>
            </a:lvl5pPr>
            <a:lvl6pPr marL="771525" indent="0">
              <a:buNone/>
              <a:defRPr sz="500" b="1"/>
            </a:lvl6pPr>
            <a:lvl7pPr marL="925830" indent="0">
              <a:buNone/>
              <a:defRPr sz="500" b="1"/>
            </a:lvl7pPr>
            <a:lvl8pPr marL="1080135" indent="0">
              <a:buNone/>
              <a:defRPr sz="500" b="1"/>
            </a:lvl8pPr>
            <a:lvl9pPr marL="1234440" indent="0">
              <a:buNone/>
              <a:defRPr sz="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5921" y="627795"/>
            <a:ext cx="1432164" cy="1140569"/>
          </a:xfrm>
        </p:spPr>
        <p:txBody>
          <a:bodyPr/>
          <a:lstStyle>
            <a:lvl1pPr>
              <a:defRPr sz="800"/>
            </a:lvl1pPr>
            <a:lvl2pPr>
              <a:defRPr sz="700"/>
            </a:lvl2pPr>
            <a:lvl3pPr>
              <a:defRPr sz="6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72676-EA48-4F00-BB6D-9A8CC187ABEB}" type="datetimeFigureOut">
              <a:rPr lang="en-AU" smtClean="0"/>
              <a:t>13/05/2014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CA2-D287-4855-B9C4-74699DEC0F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240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72676-EA48-4F00-BB6D-9A8CC187ABEB}" type="datetimeFigureOut">
              <a:rPr lang="en-AU" smtClean="0"/>
              <a:t>13/05/2014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CA2-D287-4855-B9C4-74699DEC0F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946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72676-EA48-4F00-BB6D-9A8CC187ABEB}" type="datetimeFigureOut">
              <a:rPr lang="en-AU" smtClean="0"/>
              <a:t>13/05/2014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CA2-D287-4855-B9C4-74699DEC0F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0385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06" y="78818"/>
            <a:ext cx="1065966" cy="335434"/>
          </a:xfrm>
        </p:spPr>
        <p:txBody>
          <a:bodyPr anchor="b"/>
          <a:lstStyle>
            <a:lvl1pPr algn="l">
              <a:defRPr sz="7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784" y="78818"/>
            <a:ext cx="1811300" cy="1689545"/>
          </a:xfrm>
        </p:spPr>
        <p:txBody>
          <a:bodyPr/>
          <a:lstStyle>
            <a:lvl1pPr>
              <a:defRPr sz="11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06" y="414253"/>
            <a:ext cx="1065966" cy="1354110"/>
          </a:xfrm>
        </p:spPr>
        <p:txBody>
          <a:bodyPr/>
          <a:lstStyle>
            <a:lvl1pPr marL="0" indent="0">
              <a:buNone/>
              <a:defRPr sz="500"/>
            </a:lvl1pPr>
            <a:lvl2pPr marL="154305" indent="0">
              <a:buNone/>
              <a:defRPr sz="400"/>
            </a:lvl2pPr>
            <a:lvl3pPr marL="308610" indent="0">
              <a:buNone/>
              <a:defRPr sz="300"/>
            </a:lvl3pPr>
            <a:lvl4pPr marL="462915" indent="0">
              <a:buNone/>
              <a:defRPr sz="300"/>
            </a:lvl4pPr>
            <a:lvl5pPr marL="617220" indent="0">
              <a:buNone/>
              <a:defRPr sz="300"/>
            </a:lvl5pPr>
            <a:lvl6pPr marL="771525" indent="0">
              <a:buNone/>
              <a:defRPr sz="300"/>
            </a:lvl6pPr>
            <a:lvl7pPr marL="925830" indent="0">
              <a:buNone/>
              <a:defRPr sz="300"/>
            </a:lvl7pPr>
            <a:lvl8pPr marL="1080135" indent="0">
              <a:buNone/>
              <a:defRPr sz="300"/>
            </a:lvl8pPr>
            <a:lvl9pPr marL="1234440" indent="0">
              <a:buNone/>
              <a:defRPr sz="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72676-EA48-4F00-BB6D-9A8CC187ABEB}" type="datetimeFigureOut">
              <a:rPr lang="en-AU" smtClean="0"/>
              <a:t>13/05/2014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CA2-D287-4855-B9C4-74699DEC0F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5927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79" y="1385729"/>
            <a:ext cx="1944053" cy="163593"/>
          </a:xfrm>
        </p:spPr>
        <p:txBody>
          <a:bodyPr anchor="b"/>
          <a:lstStyle>
            <a:lvl1pPr algn="l">
              <a:defRPr sz="7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079" y="176882"/>
            <a:ext cx="1944053" cy="1187768"/>
          </a:xfrm>
        </p:spPr>
        <p:txBody>
          <a:bodyPr/>
          <a:lstStyle>
            <a:lvl1pPr marL="0" indent="0">
              <a:buNone/>
              <a:defRPr sz="1100"/>
            </a:lvl1pPr>
            <a:lvl2pPr marL="154305" indent="0">
              <a:buNone/>
              <a:defRPr sz="900"/>
            </a:lvl2pPr>
            <a:lvl3pPr marL="308610" indent="0">
              <a:buNone/>
              <a:defRPr sz="800"/>
            </a:lvl3pPr>
            <a:lvl4pPr marL="462915" indent="0">
              <a:buNone/>
              <a:defRPr sz="700"/>
            </a:lvl4pPr>
            <a:lvl5pPr marL="617220" indent="0">
              <a:buNone/>
              <a:defRPr sz="700"/>
            </a:lvl5pPr>
            <a:lvl6pPr marL="771525" indent="0">
              <a:buNone/>
              <a:defRPr sz="700"/>
            </a:lvl6pPr>
            <a:lvl7pPr marL="925830" indent="0">
              <a:buNone/>
              <a:defRPr sz="700"/>
            </a:lvl7pPr>
            <a:lvl8pPr marL="1080135" indent="0">
              <a:buNone/>
              <a:defRPr sz="700"/>
            </a:lvl8pPr>
            <a:lvl9pPr marL="1234440" indent="0">
              <a:buNone/>
              <a:defRPr sz="7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079" y="1549322"/>
            <a:ext cx="1944053" cy="232329"/>
          </a:xfrm>
        </p:spPr>
        <p:txBody>
          <a:bodyPr/>
          <a:lstStyle>
            <a:lvl1pPr marL="0" indent="0">
              <a:buNone/>
              <a:defRPr sz="500"/>
            </a:lvl1pPr>
            <a:lvl2pPr marL="154305" indent="0">
              <a:buNone/>
              <a:defRPr sz="400"/>
            </a:lvl2pPr>
            <a:lvl3pPr marL="308610" indent="0">
              <a:buNone/>
              <a:defRPr sz="300"/>
            </a:lvl3pPr>
            <a:lvl4pPr marL="462915" indent="0">
              <a:buNone/>
              <a:defRPr sz="300"/>
            </a:lvl4pPr>
            <a:lvl5pPr marL="617220" indent="0">
              <a:buNone/>
              <a:defRPr sz="300"/>
            </a:lvl5pPr>
            <a:lvl6pPr marL="771525" indent="0">
              <a:buNone/>
              <a:defRPr sz="300"/>
            </a:lvl6pPr>
            <a:lvl7pPr marL="925830" indent="0">
              <a:buNone/>
              <a:defRPr sz="300"/>
            </a:lvl7pPr>
            <a:lvl8pPr marL="1080135" indent="0">
              <a:buNone/>
              <a:defRPr sz="300"/>
            </a:lvl8pPr>
            <a:lvl9pPr marL="1234440" indent="0">
              <a:buNone/>
              <a:defRPr sz="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72676-EA48-4F00-BB6D-9A8CC187ABEB}" type="datetimeFigureOut">
              <a:rPr lang="en-AU" smtClean="0"/>
              <a:t>13/05/2014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CA2-D287-4855-B9C4-74699DEC0F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9945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72676-EA48-4F00-BB6D-9A8CC187ABEB}" type="datetimeFigureOut">
              <a:rPr lang="en-AU" smtClean="0"/>
              <a:t>13/05/2014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CA2-D287-4855-B9C4-74699DEC0F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2993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064" y="79277"/>
            <a:ext cx="729020" cy="168908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05" y="79277"/>
            <a:ext cx="2133058" cy="168908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72676-EA48-4F00-BB6D-9A8CC187ABEB}" type="datetimeFigureOut">
              <a:rPr lang="en-AU" smtClean="0"/>
              <a:t>13/05/2014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CA2-D287-4855-B9C4-74699DEC0F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9961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005" y="79276"/>
            <a:ext cx="2916079" cy="329936"/>
          </a:xfrm>
          <a:prstGeom prst="rect">
            <a:avLst/>
          </a:prstGeom>
        </p:spPr>
        <p:txBody>
          <a:bodyPr vert="horz" lIns="30861" tIns="15431" rIns="30861" bIns="1543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05" y="461911"/>
            <a:ext cx="2916079" cy="1306453"/>
          </a:xfrm>
          <a:prstGeom prst="rect">
            <a:avLst/>
          </a:prstGeom>
        </p:spPr>
        <p:txBody>
          <a:bodyPr vert="horz" lIns="30861" tIns="15431" rIns="30861" bIns="154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04" y="1834809"/>
            <a:ext cx="756021" cy="105396"/>
          </a:xfrm>
          <a:prstGeom prst="rect">
            <a:avLst/>
          </a:prstGeom>
        </p:spPr>
        <p:txBody>
          <a:bodyPr vert="horz" lIns="30861" tIns="15431" rIns="30861" bIns="15431" rtlCol="0" anchor="ctr"/>
          <a:lstStyle>
            <a:lvl1pPr algn="l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72676-EA48-4F00-BB6D-9A8CC187ABEB}" type="datetimeFigureOut">
              <a:rPr lang="en-AU" smtClean="0"/>
              <a:t>13/05/2014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031" y="1834809"/>
            <a:ext cx="1026028" cy="105396"/>
          </a:xfrm>
          <a:prstGeom prst="rect">
            <a:avLst/>
          </a:prstGeom>
        </p:spPr>
        <p:txBody>
          <a:bodyPr vert="horz" lIns="30861" tIns="15431" rIns="30861" bIns="15431" rtlCol="0" anchor="ctr"/>
          <a:lstStyle>
            <a:lvl1pPr algn="ctr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2064" y="1834809"/>
            <a:ext cx="756021" cy="105396"/>
          </a:xfrm>
          <a:prstGeom prst="rect">
            <a:avLst/>
          </a:prstGeom>
        </p:spPr>
        <p:txBody>
          <a:bodyPr vert="horz" lIns="30861" tIns="15431" rIns="30861" bIns="15431" rtlCol="0" anchor="ctr"/>
          <a:lstStyle>
            <a:lvl1pPr algn="r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81CA2-D287-4855-B9C4-74699DEC0F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5023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308610" rtl="0" eaLnBrk="1" latinLnBrk="0" hangingPunct="1">
        <a:spcBef>
          <a:spcPct val="0"/>
        </a:spcBef>
        <a:buNone/>
        <a:defRPr sz="1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729" indent="-115729" algn="l" defTabSz="3086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50746" indent="-96441" algn="l" defTabSz="308610" rtl="0" eaLnBrk="1" latinLnBrk="0" hangingPunct="1">
        <a:spcBef>
          <a:spcPct val="20000"/>
        </a:spcBef>
        <a:buFont typeface="Arial" panose="020B0604020202020204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indent="-77153" algn="l" defTabSz="308610" rtl="0" eaLnBrk="1" latinLnBrk="0" hangingPunct="1">
        <a:spcBef>
          <a:spcPct val="20000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68" indent="-77153" algn="l" defTabSz="308610" rtl="0" eaLnBrk="1" latinLnBrk="0" hangingPunct="1">
        <a:spcBef>
          <a:spcPct val="20000"/>
        </a:spcBef>
        <a:buFont typeface="Arial" panose="020B0604020202020204" pitchFamily="34" charset="0"/>
        <a:buChar char="–"/>
        <a:defRPr sz="700" kern="1200">
          <a:solidFill>
            <a:schemeClr val="tx1"/>
          </a:solidFill>
          <a:latin typeface="+mn-lt"/>
          <a:ea typeface="+mn-ea"/>
          <a:cs typeface="+mn-cs"/>
        </a:defRPr>
      </a:lvl4pPr>
      <a:lvl5pPr marL="694373" indent="-77153" algn="l" defTabSz="308610" rtl="0" eaLnBrk="1" latinLnBrk="0" hangingPunct="1">
        <a:spcBef>
          <a:spcPct val="20000"/>
        </a:spcBef>
        <a:buFont typeface="Arial" panose="020B0604020202020204" pitchFamily="34" charset="0"/>
        <a:buChar char="»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848678" indent="-77153" algn="l" defTabSz="308610" rtl="0" eaLnBrk="1" latinLnBrk="0" hangingPunct="1">
        <a:spcBef>
          <a:spcPct val="2000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1002983" indent="-77153" algn="l" defTabSz="308610" rtl="0" eaLnBrk="1" latinLnBrk="0" hangingPunct="1">
        <a:spcBef>
          <a:spcPct val="2000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1157288" indent="-77153" algn="l" defTabSz="308610" rtl="0" eaLnBrk="1" latinLnBrk="0" hangingPunct="1">
        <a:spcBef>
          <a:spcPct val="2000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1311593" indent="-77153" algn="l" defTabSz="308610" rtl="0" eaLnBrk="1" latinLnBrk="0" hangingPunct="1">
        <a:spcBef>
          <a:spcPct val="2000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61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1pPr>
      <a:lvl2pPr marL="154305" algn="l" defTabSz="30861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2pPr>
      <a:lvl3pPr marL="308610" algn="l" defTabSz="30861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3pPr>
      <a:lvl4pPr marL="462915" algn="l" defTabSz="30861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4pPr>
      <a:lvl5pPr marL="617220" algn="l" defTabSz="30861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5pPr>
      <a:lvl6pPr marL="771525" algn="l" defTabSz="30861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6pPr>
      <a:lvl7pPr marL="925830" algn="l" defTabSz="30861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135" algn="l" defTabSz="30861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8pPr>
      <a:lvl9pPr marL="1234440" algn="l" defTabSz="308610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3240088" cy="19796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97718"/>
            <a:ext cx="3240088" cy="165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AU" sz="1050" b="1" dirty="0">
                <a:solidFill>
                  <a:srgbClr val="DE4D0C"/>
                </a:solidFill>
              </a:rPr>
              <a:t>SPECIALISING IN INDIVIDUAL </a:t>
            </a:r>
            <a:r>
              <a:rPr lang="en-AU" sz="1050" b="1" dirty="0" smtClean="0">
                <a:solidFill>
                  <a:srgbClr val="DE4D0C"/>
                </a:solidFill>
              </a:rPr>
              <a:t>PILATES </a:t>
            </a:r>
            <a:r>
              <a:rPr lang="en-AU" sz="1050" b="1" dirty="0">
                <a:solidFill>
                  <a:srgbClr val="DE4D0C"/>
                </a:solidFill>
              </a:rPr>
              <a:t>INSTRUCTION</a:t>
            </a:r>
          </a:p>
          <a:p>
            <a:pPr algn="ctr">
              <a:lnSpc>
                <a:spcPts val="1300"/>
              </a:lnSpc>
              <a:spcBef>
                <a:spcPts val="600"/>
              </a:spcBef>
            </a:pPr>
            <a:r>
              <a:rPr lang="en-AU" sz="1100" dirty="0">
                <a:solidFill>
                  <a:srgbClr val="1D730F"/>
                </a:solidFill>
              </a:rPr>
              <a:t>MATWORK </a:t>
            </a:r>
            <a:r>
              <a:rPr lang="en-AU" sz="1100" dirty="0" smtClean="0">
                <a:solidFill>
                  <a:srgbClr val="1D730F"/>
                </a:solidFill>
              </a:rPr>
              <a:t>– including small apparatus</a:t>
            </a:r>
            <a:endParaRPr lang="en-AU" sz="1100" dirty="0">
              <a:solidFill>
                <a:srgbClr val="1D730F"/>
              </a:solidFill>
            </a:endParaRPr>
          </a:p>
          <a:p>
            <a:pPr algn="ctr">
              <a:lnSpc>
                <a:spcPts val="1300"/>
              </a:lnSpc>
              <a:buClr>
                <a:srgbClr val="DE4D0C"/>
              </a:buClr>
            </a:pPr>
            <a:r>
              <a:rPr lang="en-AU" sz="1100" dirty="0" smtClean="0">
                <a:solidFill>
                  <a:srgbClr val="1D730F"/>
                </a:solidFill>
              </a:rPr>
              <a:t>and STUDIO:</a:t>
            </a:r>
            <a:endParaRPr lang="en-AU" sz="1100" dirty="0">
              <a:solidFill>
                <a:srgbClr val="1D730F"/>
              </a:solidFill>
            </a:endParaRPr>
          </a:p>
          <a:p>
            <a:pPr marL="171450" indent="-171450" algn="ctr">
              <a:lnSpc>
                <a:spcPts val="1300"/>
              </a:lnSpc>
              <a:buClr>
                <a:srgbClr val="DE4D0C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sz="1100" dirty="0">
                <a:solidFill>
                  <a:srgbClr val="1D730F"/>
                </a:solidFill>
              </a:rPr>
              <a:t>ALLEGRO 2 REFORMER</a:t>
            </a:r>
          </a:p>
          <a:p>
            <a:pPr marL="171450" indent="-171450" algn="ctr">
              <a:lnSpc>
                <a:spcPts val="1300"/>
              </a:lnSpc>
              <a:buClr>
                <a:srgbClr val="DE4D0C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sz="1100" dirty="0">
                <a:solidFill>
                  <a:srgbClr val="1D730F"/>
                </a:solidFill>
              </a:rPr>
              <a:t>LADDER BARREL</a:t>
            </a:r>
          </a:p>
          <a:p>
            <a:pPr marL="171450" indent="-171450" algn="ctr">
              <a:lnSpc>
                <a:spcPts val="1300"/>
              </a:lnSpc>
              <a:buClr>
                <a:srgbClr val="DE4D0C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sz="1100" dirty="0">
                <a:solidFill>
                  <a:srgbClr val="1D730F"/>
                </a:solidFill>
              </a:rPr>
              <a:t>COUNTOUR BARREL</a:t>
            </a:r>
          </a:p>
          <a:p>
            <a:pPr marL="171450" indent="-171450" algn="ctr">
              <a:lnSpc>
                <a:spcPts val="1300"/>
              </a:lnSpc>
              <a:buClr>
                <a:srgbClr val="DE4D0C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sz="1100" dirty="0">
                <a:solidFill>
                  <a:srgbClr val="1D730F"/>
                </a:solidFill>
              </a:rPr>
              <a:t>PILATES ARC</a:t>
            </a:r>
          </a:p>
          <a:p>
            <a:pPr marL="171450" indent="-171450" algn="ctr">
              <a:lnSpc>
                <a:spcPts val="1300"/>
              </a:lnSpc>
              <a:buClr>
                <a:srgbClr val="DE4D0C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sz="1100" dirty="0">
                <a:solidFill>
                  <a:srgbClr val="1D730F"/>
                </a:solidFill>
              </a:rPr>
              <a:t>EXO CHAIR</a:t>
            </a:r>
          </a:p>
          <a:p>
            <a:pPr marL="171450" indent="-171450" algn="ctr">
              <a:lnSpc>
                <a:spcPts val="1300"/>
              </a:lnSpc>
              <a:buClr>
                <a:srgbClr val="DE4D0C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sz="1100" dirty="0" smtClean="0">
                <a:solidFill>
                  <a:srgbClr val="1D730F"/>
                </a:solidFill>
              </a:rPr>
              <a:t>PED-A-PUL</a:t>
            </a:r>
            <a:endParaRPr lang="en-AU" sz="1100" dirty="0">
              <a:solidFill>
                <a:srgbClr val="1D73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12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25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Aldona</dc:creator>
  <cp:lastModifiedBy>Aldona</cp:lastModifiedBy>
  <cp:revision>20</cp:revision>
  <cp:lastPrinted>2014-02-12T03:04:13Z</cp:lastPrinted>
  <dcterms:created xsi:type="dcterms:W3CDTF">2013-10-17T03:32:27Z</dcterms:created>
  <dcterms:modified xsi:type="dcterms:W3CDTF">2014-05-13T14:38:03Z</dcterms:modified>
</cp:coreProperties>
</file>