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2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35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71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3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278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98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74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29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0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9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6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68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8A124-D662-4549-82B5-0818A00BF5BD}" type="datetimeFigureOut">
              <a:rPr lang="en-US" smtClean="0"/>
              <a:t>2014-05-01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C68F2-AD49-F84A-A723-F18A7E42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4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6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9837" y="489503"/>
            <a:ext cx="5135603" cy="3915365"/>
          </a:xfrm>
          <a:prstGeom prst="rect">
            <a:avLst/>
          </a:prstGeom>
        </p:spPr>
      </p:pic>
      <p:pic>
        <p:nvPicPr>
          <p:cNvPr id="6" name="Picture 5" descr="blackdog.jp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526" y="1670542"/>
            <a:ext cx="2225979" cy="172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45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Macintosh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Darmon</dc:creator>
  <cp:lastModifiedBy>Alison Darmon</cp:lastModifiedBy>
  <cp:revision>2</cp:revision>
  <dcterms:created xsi:type="dcterms:W3CDTF">2014-05-01T11:59:52Z</dcterms:created>
  <dcterms:modified xsi:type="dcterms:W3CDTF">2014-05-01T12:20:13Z</dcterms:modified>
</cp:coreProperties>
</file>