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saveSubsetFonts="1">
  <p:sldMasterIdLst>
    <p:sldMasterId id="2147483942" r:id="rId1"/>
  </p:sldMasterIdLst>
  <p:notesMasterIdLst>
    <p:notesMasterId r:id="rId19"/>
  </p:notesMasterIdLst>
  <p:sldIdLst>
    <p:sldId id="304" r:id="rId2"/>
    <p:sldId id="277" r:id="rId3"/>
    <p:sldId id="286" r:id="rId4"/>
    <p:sldId id="301" r:id="rId5"/>
    <p:sldId id="294" r:id="rId6"/>
    <p:sldId id="295" r:id="rId7"/>
    <p:sldId id="270" r:id="rId8"/>
    <p:sldId id="305" r:id="rId9"/>
    <p:sldId id="303" r:id="rId10"/>
    <p:sldId id="298" r:id="rId11"/>
    <p:sldId id="292" r:id="rId12"/>
    <p:sldId id="293" r:id="rId13"/>
    <p:sldId id="297" r:id="rId14"/>
    <p:sldId id="296" r:id="rId15"/>
    <p:sldId id="291" r:id="rId16"/>
    <p:sldId id="264" r:id="rId17"/>
    <p:sldId id="302" r:id="rId18"/>
  </p:sldIdLst>
  <p:sldSz cx="13004800" cy="9753600"/>
  <p:notesSz cx="6858000" cy="9144000"/>
  <p:custDataLst>
    <p:tags r:id="rId20"/>
  </p:custDataLst>
  <p:defaultTextStyle>
    <a:defPPr>
      <a:defRPr lang="en-US"/>
    </a:defPPr>
    <a:lvl1pPr algn="l" defTabSz="584200" rtl="0" fontAlgn="base">
      <a:spcBef>
        <a:spcPct val="0"/>
      </a:spcBef>
      <a:spcAft>
        <a:spcPct val="0"/>
      </a:spcAft>
      <a:defRPr sz="3600" kern="1200">
        <a:solidFill>
          <a:srgbClr val="000000"/>
        </a:solidFill>
        <a:latin typeface="Helvetica Light"/>
        <a:ea typeface="Helvetica Light"/>
        <a:cs typeface="Helvetica Light"/>
        <a:sym typeface="Helvetica Light"/>
      </a:defRPr>
    </a:lvl1pPr>
    <a:lvl2pPr marL="228600" indent="228600" algn="l" defTabSz="584200" rtl="0" fontAlgn="base">
      <a:spcBef>
        <a:spcPct val="0"/>
      </a:spcBef>
      <a:spcAft>
        <a:spcPct val="0"/>
      </a:spcAft>
      <a:defRPr sz="3600" kern="1200">
        <a:solidFill>
          <a:srgbClr val="000000"/>
        </a:solidFill>
        <a:latin typeface="Helvetica Light"/>
        <a:ea typeface="Helvetica Light"/>
        <a:cs typeface="Helvetica Light"/>
        <a:sym typeface="Helvetica Light"/>
      </a:defRPr>
    </a:lvl2pPr>
    <a:lvl3pPr marL="457200" indent="457200" algn="l" defTabSz="584200" rtl="0" fontAlgn="base">
      <a:spcBef>
        <a:spcPct val="0"/>
      </a:spcBef>
      <a:spcAft>
        <a:spcPct val="0"/>
      </a:spcAft>
      <a:defRPr sz="3600" kern="1200">
        <a:solidFill>
          <a:srgbClr val="000000"/>
        </a:solidFill>
        <a:latin typeface="Helvetica Light"/>
        <a:ea typeface="Helvetica Light"/>
        <a:cs typeface="Helvetica Light"/>
        <a:sym typeface="Helvetica Light"/>
      </a:defRPr>
    </a:lvl3pPr>
    <a:lvl4pPr marL="685800" indent="685800" algn="l" defTabSz="584200" rtl="0" fontAlgn="base">
      <a:spcBef>
        <a:spcPct val="0"/>
      </a:spcBef>
      <a:spcAft>
        <a:spcPct val="0"/>
      </a:spcAft>
      <a:defRPr sz="3600" kern="1200">
        <a:solidFill>
          <a:srgbClr val="000000"/>
        </a:solidFill>
        <a:latin typeface="Helvetica Light"/>
        <a:ea typeface="Helvetica Light"/>
        <a:cs typeface="Helvetica Light"/>
        <a:sym typeface="Helvetica Light"/>
      </a:defRPr>
    </a:lvl4pPr>
    <a:lvl5pPr marL="914400" indent="914400" algn="l" defTabSz="584200" rtl="0" fontAlgn="base">
      <a:spcBef>
        <a:spcPct val="0"/>
      </a:spcBef>
      <a:spcAft>
        <a:spcPct val="0"/>
      </a:spcAft>
      <a:defRPr sz="3600" kern="1200">
        <a:solidFill>
          <a:srgbClr val="000000"/>
        </a:solidFill>
        <a:latin typeface="Helvetica Light"/>
        <a:ea typeface="Helvetica Light"/>
        <a:cs typeface="Helvetica Light"/>
        <a:sym typeface="Helvetica Light"/>
      </a:defRPr>
    </a:lvl5pPr>
    <a:lvl6pPr marL="2286000" algn="l" defTabSz="914400" rtl="0" eaLnBrk="1" latinLnBrk="0" hangingPunct="1">
      <a:defRPr sz="3600" kern="1200">
        <a:solidFill>
          <a:srgbClr val="000000"/>
        </a:solidFill>
        <a:latin typeface="Helvetica Light"/>
        <a:ea typeface="Helvetica Light"/>
        <a:cs typeface="Helvetica Light"/>
        <a:sym typeface="Helvetica Light"/>
      </a:defRPr>
    </a:lvl6pPr>
    <a:lvl7pPr marL="2743200" algn="l" defTabSz="914400" rtl="0" eaLnBrk="1" latinLnBrk="0" hangingPunct="1">
      <a:defRPr sz="3600" kern="1200">
        <a:solidFill>
          <a:srgbClr val="000000"/>
        </a:solidFill>
        <a:latin typeface="Helvetica Light"/>
        <a:ea typeface="Helvetica Light"/>
        <a:cs typeface="Helvetica Light"/>
        <a:sym typeface="Helvetica Light"/>
      </a:defRPr>
    </a:lvl7pPr>
    <a:lvl8pPr marL="3200400" algn="l" defTabSz="914400" rtl="0" eaLnBrk="1" latinLnBrk="0" hangingPunct="1">
      <a:defRPr sz="3600" kern="1200">
        <a:solidFill>
          <a:srgbClr val="000000"/>
        </a:solidFill>
        <a:latin typeface="Helvetica Light"/>
        <a:ea typeface="Helvetica Light"/>
        <a:cs typeface="Helvetica Light"/>
        <a:sym typeface="Helvetica Light"/>
      </a:defRPr>
    </a:lvl8pPr>
    <a:lvl9pPr marL="3657600" algn="l" defTabSz="914400" rtl="0" eaLnBrk="1" latinLnBrk="0" hangingPunct="1">
      <a:defRPr sz="3600" kern="1200">
        <a:solidFill>
          <a:srgbClr val="000000"/>
        </a:solidFill>
        <a:latin typeface="Helvetica Light"/>
        <a:ea typeface="Helvetica Light"/>
        <a:cs typeface="Helvetica Light"/>
        <a:sym typeface="Helvetica Light"/>
      </a:defRPr>
    </a:lvl9pPr>
  </p:defaultTextStyle>
  <p:extLst>
    <p:ext uri="{EFAFB233-063F-42B5-8137-9DF3F51BA10A}">
      <p15:sldGuideLst xmlns:p15="http://schemas.microsoft.com/office/powerpoint/2012/main">
        <p15:guide id="1" orient="horz" pos="2754" userDrawn="1">
          <p15:clr>
            <a:srgbClr val="A4A3A4"/>
          </p15:clr>
        </p15:guide>
        <p15:guide id="2" pos="2645" userDrawn="1">
          <p15:clr>
            <a:srgbClr val="A4A3A4"/>
          </p15:clr>
        </p15:guide>
        <p15:guide id="3" pos="509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 Rattray" initials="RR" lastIdx="1" clrIdx="0">
    <p:extLst>
      <p:ext uri="{19B8F6BF-5375-455C-9EA6-DF929625EA0E}">
        <p15:presenceInfo xmlns:p15="http://schemas.microsoft.com/office/powerpoint/2012/main" userId="363e9d358d692e7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DEBF4"/>
    <a:srgbClr val="D3E1E8"/>
    <a:srgbClr val="FF3220"/>
    <a:srgbClr val="FF108F"/>
    <a:srgbClr val="0444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60" d="100"/>
          <a:sy n="60" d="100"/>
        </p:scale>
        <p:origin x="1368" y="34"/>
      </p:cViewPr>
      <p:guideLst>
        <p:guide orient="horz" pos="2754"/>
        <p:guide pos="2645"/>
        <p:guide pos="5094"/>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1"/>
          <p:cNvSpPr>
            <a:spLocks noGrp="1" noRot="1" noChangeAspect="1"/>
          </p:cNvSpPr>
          <p:nvPr>
            <p:ph type="sldImg" idx="2"/>
          </p:nvPr>
        </p:nvSpPr>
        <p:spPr bwMode="auto">
          <a:xfrm>
            <a:off x="1143000" y="685800"/>
            <a:ext cx="4572000" cy="3429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sp>
      <p:sp>
        <p:nvSpPr>
          <p:cNvPr id="3074" name="Rectangle 2"/>
          <p:cNvSpPr>
            <a:spLocks noGrp="1"/>
          </p:cNvSpPr>
          <p:nvPr>
            <p:ph type="body" sz="quarter" idx="3"/>
          </p:nvPr>
        </p:nvSpPr>
        <p:spPr bwMode="auto">
          <a:xfrm>
            <a:off x="914400" y="4343400"/>
            <a:ext cx="50292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smtClean="0">
                <a:sym typeface="Avenir" charset="0"/>
              </a:rPr>
              <a:t>Click to edit Master text styles</a:t>
            </a:r>
          </a:p>
          <a:p>
            <a:pPr lvl="1"/>
            <a:r>
              <a:rPr lang="en-US" noProof="0" smtClean="0">
                <a:sym typeface="Avenir" charset="0"/>
              </a:rPr>
              <a:t>Second level</a:t>
            </a:r>
          </a:p>
          <a:p>
            <a:pPr lvl="2"/>
            <a:r>
              <a:rPr lang="en-US" noProof="0" smtClean="0">
                <a:sym typeface="Avenir" charset="0"/>
              </a:rPr>
              <a:t>Third level</a:t>
            </a:r>
          </a:p>
          <a:p>
            <a:pPr lvl="3"/>
            <a:r>
              <a:rPr lang="en-US" noProof="0" smtClean="0">
                <a:sym typeface="Avenir" charset="0"/>
              </a:rPr>
              <a:t>Fourth level</a:t>
            </a:r>
          </a:p>
          <a:p>
            <a:pPr lvl="4"/>
            <a:r>
              <a:rPr lang="en-US" noProof="0" smtClean="0">
                <a:sym typeface="Avenir" charset="0"/>
              </a:rPr>
              <a:t>Fifth level</a:t>
            </a:r>
          </a:p>
        </p:txBody>
      </p:sp>
    </p:spTree>
    <p:extLst>
      <p:ext uri="{BB962C8B-B14F-4D97-AF65-F5344CB8AC3E}">
        <p14:creationId xmlns:p14="http://schemas.microsoft.com/office/powerpoint/2010/main" val="3690946306"/>
      </p:ext>
    </p:extLst>
  </p:cSld>
  <p:clrMap bg1="lt1" tx1="dk1" bg2="lt2" tx2="dk2" accent1="accent1" accent2="accent2" accent3="accent3" accent4="accent4" accent5="accent5" accent6="accent6" hlink="hlink" folHlink="folHlink"/>
  <p:notesStyle>
    <a:lvl1pPr algn="l" defTabSz="457200" rtl="0" eaLnBrk="0" fontAlgn="base" hangingPunct="0">
      <a:lnSpc>
        <a:spcPct val="125000"/>
      </a:lnSpc>
      <a:spcBef>
        <a:spcPct val="0"/>
      </a:spcBef>
      <a:spcAft>
        <a:spcPct val="0"/>
      </a:spcAft>
      <a:defRPr sz="2400" kern="1200">
        <a:solidFill>
          <a:srgbClr val="000000"/>
        </a:solidFill>
        <a:latin typeface="Avenir" charset="0"/>
        <a:ea typeface="Avenir" charset="0"/>
        <a:cs typeface="Avenir" charset="0"/>
        <a:sym typeface="Avenir"/>
      </a:defRPr>
    </a:lvl1pPr>
    <a:lvl2pPr marL="228600" algn="l" defTabSz="457200" rtl="0" eaLnBrk="0" fontAlgn="base" hangingPunct="0">
      <a:lnSpc>
        <a:spcPct val="125000"/>
      </a:lnSpc>
      <a:spcBef>
        <a:spcPct val="0"/>
      </a:spcBef>
      <a:spcAft>
        <a:spcPct val="0"/>
      </a:spcAft>
      <a:defRPr sz="2400" kern="1200">
        <a:solidFill>
          <a:srgbClr val="000000"/>
        </a:solidFill>
        <a:latin typeface="Avenir" charset="0"/>
        <a:ea typeface="Avenir" charset="0"/>
        <a:cs typeface="Avenir" charset="0"/>
        <a:sym typeface="Avenir"/>
      </a:defRPr>
    </a:lvl2pPr>
    <a:lvl3pPr marL="457200" algn="l" defTabSz="457200" rtl="0" eaLnBrk="0" fontAlgn="base" hangingPunct="0">
      <a:lnSpc>
        <a:spcPct val="125000"/>
      </a:lnSpc>
      <a:spcBef>
        <a:spcPct val="0"/>
      </a:spcBef>
      <a:spcAft>
        <a:spcPct val="0"/>
      </a:spcAft>
      <a:defRPr sz="2400" kern="1200">
        <a:solidFill>
          <a:srgbClr val="000000"/>
        </a:solidFill>
        <a:latin typeface="Avenir" charset="0"/>
        <a:ea typeface="Avenir" charset="0"/>
        <a:cs typeface="Avenir" charset="0"/>
        <a:sym typeface="Avenir"/>
      </a:defRPr>
    </a:lvl3pPr>
    <a:lvl4pPr marL="685800" algn="l" defTabSz="457200" rtl="0" eaLnBrk="0" fontAlgn="base" hangingPunct="0">
      <a:lnSpc>
        <a:spcPct val="125000"/>
      </a:lnSpc>
      <a:spcBef>
        <a:spcPct val="0"/>
      </a:spcBef>
      <a:spcAft>
        <a:spcPct val="0"/>
      </a:spcAft>
      <a:defRPr sz="2400" kern="1200">
        <a:solidFill>
          <a:srgbClr val="000000"/>
        </a:solidFill>
        <a:latin typeface="Avenir" charset="0"/>
        <a:ea typeface="Avenir" charset="0"/>
        <a:cs typeface="Avenir" charset="0"/>
        <a:sym typeface="Avenir"/>
      </a:defRPr>
    </a:lvl4pPr>
    <a:lvl5pPr marL="914400" algn="l" defTabSz="457200" rtl="0" eaLnBrk="0" fontAlgn="base" hangingPunct="0">
      <a:lnSpc>
        <a:spcPct val="125000"/>
      </a:lnSpc>
      <a:spcBef>
        <a:spcPct val="0"/>
      </a:spcBef>
      <a:spcAft>
        <a:spcPct val="0"/>
      </a:spcAft>
      <a:defRPr sz="2400" kern="1200">
        <a:solidFill>
          <a:srgbClr val="000000"/>
        </a:solidFill>
        <a:latin typeface="Avenir" charset="0"/>
        <a:ea typeface="Avenir" charset="0"/>
        <a:cs typeface="Avenir" charset="0"/>
        <a:sym typeface="Avenir"/>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p:sp>
      <p:sp>
        <p:nvSpPr>
          <p:cNvPr id="23554" name="Notes Placeholder 2"/>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a:r>
              <a:rPr lang="en-US" dirty="0" smtClean="0">
                <a:latin typeface="Avenir"/>
                <a:ea typeface="Avenir"/>
                <a:cs typeface="Avenir"/>
              </a:rPr>
              <a:t>Do you have to say NEAR real time??</a:t>
            </a:r>
          </a:p>
        </p:txBody>
      </p:sp>
    </p:spTree>
    <p:extLst>
      <p:ext uri="{BB962C8B-B14F-4D97-AF65-F5344CB8AC3E}">
        <p14:creationId xmlns:p14="http://schemas.microsoft.com/office/powerpoint/2010/main" val="255203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97320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51325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556751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206256" y="3580656"/>
            <a:ext cx="5616624" cy="2088232"/>
          </a:xfrm>
        </p:spPr>
        <p:txBody>
          <a:bodyPr lIns="0" rIns="0" anchor="b">
            <a:normAutofit/>
          </a:bodyPr>
          <a:lstStyle>
            <a:lvl1pPr algn="l">
              <a:defRPr lang="en-US" sz="5400" b="1" kern="1200" cap="none" dirty="0" smtClean="0">
                <a:ln w="3175" cmpd="sng">
                  <a:noFill/>
                </a:ln>
                <a:solidFill>
                  <a:schemeClr val="accent6"/>
                </a:solidFill>
                <a:effectLst/>
                <a:latin typeface="+mj-lt"/>
                <a:ea typeface="+mj-ea"/>
                <a:cs typeface="+mj-cs"/>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490104" y="6604992"/>
            <a:ext cx="7556912" cy="2721374"/>
          </a:xfrm>
        </p:spPr>
        <p:txBody>
          <a:bodyPr lIns="0" rIns="0" anchor="t">
            <a:normAutofit/>
          </a:bodyPr>
          <a:lstStyle>
            <a:lvl1pPr marL="0" indent="0" algn="l">
              <a:buNone/>
              <a:defRPr sz="3200" b="1">
                <a:solidFill>
                  <a:schemeClr val="accent6"/>
                </a:solidFill>
              </a:defRPr>
            </a:lvl1pPr>
            <a:lvl2pPr marL="650263" indent="0" algn="ctr">
              <a:buNone/>
              <a:defRPr>
                <a:solidFill>
                  <a:schemeClr val="tx1">
                    <a:tint val="75000"/>
                  </a:schemeClr>
                </a:solidFill>
              </a:defRPr>
            </a:lvl2pPr>
            <a:lvl3pPr marL="1300525" indent="0" algn="ctr">
              <a:buNone/>
              <a:defRPr>
                <a:solidFill>
                  <a:schemeClr val="tx1">
                    <a:tint val="75000"/>
                  </a:schemeClr>
                </a:solidFill>
              </a:defRPr>
            </a:lvl3pPr>
            <a:lvl4pPr marL="1950788" indent="0" algn="ctr">
              <a:buNone/>
              <a:defRPr>
                <a:solidFill>
                  <a:schemeClr val="tx1">
                    <a:tint val="75000"/>
                  </a:schemeClr>
                </a:solidFill>
              </a:defRPr>
            </a:lvl4pPr>
            <a:lvl5pPr marL="2601049" indent="0" algn="ctr">
              <a:buNone/>
              <a:defRPr>
                <a:solidFill>
                  <a:schemeClr val="tx1">
                    <a:tint val="75000"/>
                  </a:schemeClr>
                </a:solidFill>
              </a:defRPr>
            </a:lvl5pPr>
            <a:lvl6pPr marL="3251312" indent="0" algn="ctr">
              <a:buNone/>
              <a:defRPr>
                <a:solidFill>
                  <a:schemeClr val="tx1">
                    <a:tint val="75000"/>
                  </a:schemeClr>
                </a:solidFill>
              </a:defRPr>
            </a:lvl6pPr>
            <a:lvl7pPr marL="3901574" indent="0" algn="ctr">
              <a:buNone/>
              <a:defRPr>
                <a:solidFill>
                  <a:schemeClr val="tx1">
                    <a:tint val="75000"/>
                  </a:schemeClr>
                </a:solidFill>
              </a:defRPr>
            </a:lvl7pPr>
            <a:lvl8pPr marL="4551836" indent="0" algn="ctr">
              <a:buNone/>
              <a:defRPr>
                <a:solidFill>
                  <a:schemeClr val="tx1">
                    <a:tint val="75000"/>
                  </a:schemeClr>
                </a:solidFill>
              </a:defRPr>
            </a:lvl8pPr>
            <a:lvl9pPr marL="5202099" indent="0" algn="ctr">
              <a:buNone/>
              <a:defRPr>
                <a:solidFill>
                  <a:schemeClr val="tx1">
                    <a:tint val="75000"/>
                  </a:schemeClr>
                </a:solidFill>
              </a:defRPr>
            </a:lvl9pPr>
          </a:lstStyle>
          <a:p>
            <a:r>
              <a:rPr lang="en-US" dirty="0" smtClean="0"/>
              <a:t>Click to edit Master subtitle style</a:t>
            </a:r>
            <a:endParaRPr lang="en-US" dirty="0"/>
          </a:p>
        </p:txBody>
      </p:sp>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4886325"/>
            <a:ext cx="5686425" cy="4867275"/>
          </a:xfrm>
          <a:prstGeom prst="rect">
            <a:avLst/>
          </a:prstGeom>
        </p:spPr>
      </p:pic>
      <p:pic>
        <p:nvPicPr>
          <p:cNvPr id="18" name="Picture 1"/>
          <p:cNvPicPr>
            <a:picLocks noChangeAspect="1"/>
          </p:cNvPicPr>
          <p:nvPr userDrawn="1"/>
        </p:nvPicPr>
        <p:blipFill>
          <a:blip r:embed="rId4"/>
          <a:srcRect/>
          <a:stretch>
            <a:fillRect/>
          </a:stretch>
        </p:blipFill>
        <p:spPr bwMode="auto">
          <a:xfrm>
            <a:off x="669752" y="268288"/>
            <a:ext cx="5764212" cy="1689100"/>
          </a:xfrm>
          <a:prstGeom prst="rect">
            <a:avLst/>
          </a:prstGeom>
          <a:noFill/>
          <a:ln>
            <a:noFill/>
          </a:ln>
          <a:effectLst>
            <a:outerShdw blurRad="76200" dir="13500000" sy="23000" kx="1200000" algn="br" rotWithShape="0">
              <a:prstClr val="black">
                <a:alpha val="20000"/>
              </a:prstClr>
            </a:outerShdw>
          </a:effectLst>
        </p:spPr>
      </p:pic>
      <p:sp>
        <p:nvSpPr>
          <p:cNvPr id="19" name="Rectangle 18"/>
          <p:cNvSpPr/>
          <p:nvPr userDrawn="1"/>
        </p:nvSpPr>
        <p:spPr>
          <a:xfrm>
            <a:off x="669752" y="2140496"/>
            <a:ext cx="5184576" cy="1077218"/>
          </a:xfrm>
          <a:prstGeom prst="rect">
            <a:avLst/>
          </a:prstGeom>
        </p:spPr>
        <p:txBody>
          <a:bodyPr wrap="square">
            <a:spAutoFit/>
          </a:bodyPr>
          <a:lstStyle/>
          <a:p>
            <a:pPr lvl="0" defTabSz="649288">
              <a:spcBef>
                <a:spcPct val="20000"/>
              </a:spcBef>
              <a:spcAft>
                <a:spcPts val="850"/>
              </a:spcAft>
              <a:buClr>
                <a:prstClr val="black"/>
              </a:buClr>
              <a:buSzPct val="80000"/>
            </a:pPr>
            <a:r>
              <a:rPr lang="en-US" sz="3200" b="1" dirty="0">
                <a:solidFill>
                  <a:srgbClr val="0070C0"/>
                </a:solidFill>
                <a:latin typeface="Calibri"/>
              </a:rPr>
              <a:t>Enabling Technology to Quantify Human Emotion</a:t>
            </a:r>
          </a:p>
        </p:txBody>
      </p:sp>
    </p:spTree>
    <p:custDataLst>
      <p:tags r:id="rId1"/>
    </p:custDataLst>
    <p:extLst>
      <p:ext uri="{BB962C8B-B14F-4D97-AF65-F5344CB8AC3E}">
        <p14:creationId xmlns:p14="http://schemas.microsoft.com/office/powerpoint/2010/main" val="43775209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41760" y="744096"/>
            <a:ext cx="11521280" cy="1396399"/>
          </a:xfrm>
        </p:spPr>
        <p:txBody>
          <a:bodyPr lIns="0" tIns="0" rIns="0" bIns="0" anchor="t"/>
          <a:lstStyle>
            <a:lvl1pPr>
              <a:defRPr b="1" cap="none">
                <a:solidFill>
                  <a:schemeClr val="bg1">
                    <a:lumMod val="75000"/>
                    <a:lumOff val="25000"/>
                  </a:schemeClr>
                </a:solidFill>
                <a:latin typeface="+mn-lt"/>
              </a:defRPr>
            </a:lvl1pPr>
          </a:lstStyle>
          <a:p>
            <a:r>
              <a:rPr lang="en-US" dirty="0" smtClean="0"/>
              <a:t>Click to edit Master title style</a:t>
            </a:r>
            <a:endParaRPr lang="en-US" dirty="0"/>
          </a:p>
        </p:txBody>
      </p:sp>
      <p:sp>
        <p:nvSpPr>
          <p:cNvPr id="3" name="Content Placeholder 2"/>
          <p:cNvSpPr>
            <a:spLocks noGrp="1"/>
          </p:cNvSpPr>
          <p:nvPr>
            <p:ph idx="1"/>
          </p:nvPr>
        </p:nvSpPr>
        <p:spPr>
          <a:xfrm>
            <a:off x="758614" y="2284512"/>
            <a:ext cx="11504426" cy="6164439"/>
          </a:xfrm>
        </p:spPr>
        <p:txBody>
          <a:bodyPr lIns="0" tIns="0" rIns="0" bIns="0" anchor="t"/>
          <a:lstStyle>
            <a:lvl1pPr marL="234950" indent="-234950" algn="l">
              <a:buClr>
                <a:schemeClr val="bg2"/>
              </a:buClr>
              <a:buSzPct val="100000"/>
              <a:buFont typeface="Arial" panose="020B0604020202020204" pitchFamily="34" charset="0"/>
              <a:buChar char="•"/>
              <a:tabLst/>
              <a:defRPr sz="3200" b="0">
                <a:solidFill>
                  <a:schemeClr val="bg1">
                    <a:lumMod val="75000"/>
                    <a:lumOff val="25000"/>
                  </a:schemeClr>
                </a:solidFill>
              </a:defRPr>
            </a:lvl1pPr>
            <a:lvl2pPr marL="914400" indent="-265113" algn="l">
              <a:buClr>
                <a:schemeClr val="bg2"/>
              </a:buClr>
              <a:buSzPct val="100000"/>
              <a:buFont typeface="Arial" panose="020B0604020202020204" pitchFamily="34" charset="0"/>
              <a:buChar char="•"/>
              <a:defRPr sz="3200" b="0">
                <a:solidFill>
                  <a:schemeClr val="bg1">
                    <a:lumMod val="75000"/>
                    <a:lumOff val="25000"/>
                  </a:schemeClr>
                </a:solidFill>
              </a:defRPr>
            </a:lvl2pPr>
            <a:lvl3pPr marL="1606550" indent="-306388" algn="l">
              <a:buClr>
                <a:schemeClr val="bg2"/>
              </a:buClr>
              <a:buSzPct val="100000"/>
              <a:buFont typeface="Arial" panose="020B0604020202020204" pitchFamily="34" charset="0"/>
              <a:buChar char="•"/>
              <a:defRPr sz="3200" b="0">
                <a:solidFill>
                  <a:schemeClr val="bg1">
                    <a:lumMod val="75000"/>
                    <a:lumOff val="25000"/>
                  </a:schemeClr>
                </a:solidFill>
              </a:defRPr>
            </a:lvl3pPr>
            <a:lvl4pPr marL="2286000" indent="-334963" algn="l">
              <a:buClr>
                <a:schemeClr val="bg2"/>
              </a:buClr>
              <a:buSzPct val="100000"/>
              <a:buFont typeface="Arial" panose="020B0604020202020204" pitchFamily="34" charset="0"/>
              <a:buChar char="•"/>
              <a:defRPr sz="3200" b="0">
                <a:solidFill>
                  <a:schemeClr val="bg1">
                    <a:lumMod val="75000"/>
                    <a:lumOff val="25000"/>
                  </a:schemeClr>
                </a:solidFill>
              </a:defRPr>
            </a:lvl4pPr>
            <a:lvl5pPr marL="2919413" indent="-317500" algn="l">
              <a:buClr>
                <a:schemeClr val="bg2"/>
              </a:buClr>
              <a:buSzPct val="100000"/>
              <a:buFont typeface="Arial" panose="020B0604020202020204" pitchFamily="34" charset="0"/>
              <a:buChar char="•"/>
              <a:defRPr sz="3200" b="0">
                <a:solidFill>
                  <a:schemeClr val="bg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10567988" y="8677275"/>
            <a:ext cx="1706562" cy="520700"/>
          </a:xfrm>
        </p:spPr>
        <p:txBody>
          <a:bodyPr lIns="0" tIns="0" rIns="0" bIns="0" anchor="b"/>
          <a:lstStyle>
            <a:lvl1pPr>
              <a:defRPr sz="1600" b="1" smtClean="0">
                <a:solidFill>
                  <a:schemeClr val="bg1">
                    <a:lumMod val="75000"/>
                    <a:lumOff val="25000"/>
                  </a:schemeClr>
                </a:solidFill>
              </a:defRPr>
            </a:lvl1pPr>
          </a:lstStyle>
          <a:p>
            <a:pPr>
              <a:defRPr/>
            </a:pPr>
            <a:endParaRPr lang="en-US" dirty="0"/>
          </a:p>
        </p:txBody>
      </p:sp>
      <p:sp>
        <p:nvSpPr>
          <p:cNvPr id="5" name="Footer Placeholder 4"/>
          <p:cNvSpPr>
            <a:spLocks noGrp="1"/>
          </p:cNvSpPr>
          <p:nvPr>
            <p:ph type="ftr" sz="quarter" idx="11"/>
          </p:nvPr>
        </p:nvSpPr>
        <p:spPr>
          <a:xfrm>
            <a:off x="758825" y="8677275"/>
            <a:ext cx="8266113" cy="520700"/>
          </a:xfrm>
        </p:spPr>
        <p:txBody>
          <a:bodyPr lIns="0" tIns="0" rIns="0" bIns="0" anchor="b"/>
          <a:lstStyle>
            <a:lvl1pPr>
              <a:defRPr sz="1600" b="1" dirty="0">
                <a:solidFill>
                  <a:schemeClr val="bg1">
                    <a:lumMod val="75000"/>
                    <a:lumOff val="25000"/>
                  </a:schemeClr>
                </a:solidFill>
              </a:defRPr>
            </a:lvl1pPr>
          </a:lstStyle>
          <a:p>
            <a:pPr>
              <a:defRPr/>
            </a:pPr>
            <a:endParaRPr lang="en-US" dirty="0"/>
          </a:p>
        </p:txBody>
      </p:sp>
      <p:sp>
        <p:nvSpPr>
          <p:cNvPr id="6" name="Slide Number Placeholder 5"/>
          <p:cNvSpPr>
            <a:spLocks noGrp="1"/>
          </p:cNvSpPr>
          <p:nvPr>
            <p:ph type="sldNum" sz="quarter" idx="12"/>
          </p:nvPr>
        </p:nvSpPr>
        <p:spPr>
          <a:xfrm>
            <a:off x="9239250" y="8664575"/>
            <a:ext cx="1217613" cy="520700"/>
          </a:xfrm>
        </p:spPr>
        <p:txBody>
          <a:bodyPr lIns="0" tIns="0" rIns="0" bIns="0"/>
          <a:lstStyle>
            <a:lvl1pPr algn="ctr">
              <a:defRPr sz="1600" b="1">
                <a:solidFill>
                  <a:srgbClr val="404040"/>
                </a:solidFill>
              </a:defRPr>
            </a:lvl1pPr>
          </a:lstStyle>
          <a:p>
            <a:fld id="{CD87EB7B-4F63-407A-8A0D-8999F6E51505}" type="slidenum">
              <a:rPr lang="en-US"/>
              <a:pPr/>
              <a:t>‹#›</a:t>
            </a:fld>
            <a:endParaRPr lang="en-US" dirty="0"/>
          </a:p>
        </p:txBody>
      </p:sp>
    </p:spTree>
    <p:custDataLst>
      <p:tags r:id="rId1"/>
    </p:custDataLst>
    <p:extLst>
      <p:ext uri="{BB962C8B-B14F-4D97-AF65-F5344CB8AC3E}">
        <p14:creationId xmlns:p14="http://schemas.microsoft.com/office/powerpoint/2010/main" val="322142587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7" name="Rounded Rectangle 6"/>
          <p:cNvSpPr/>
          <p:nvPr userDrawn="1"/>
        </p:nvSpPr>
        <p:spPr>
          <a:xfrm>
            <a:off x="309563" y="339725"/>
            <a:ext cx="12314237" cy="9145588"/>
          </a:xfrm>
          <a:prstGeom prst="roundRect">
            <a:avLst>
              <a:gd name="adj" fmla="val 2310"/>
            </a:avLst>
          </a:prstGeom>
          <a:solidFill>
            <a:schemeClr val="tx1"/>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 name="Title 1"/>
          <p:cNvSpPr>
            <a:spLocks noGrp="1"/>
          </p:cNvSpPr>
          <p:nvPr>
            <p:ph type="title"/>
          </p:nvPr>
        </p:nvSpPr>
        <p:spPr>
          <a:xfrm>
            <a:off x="741760" y="744096"/>
            <a:ext cx="11521280" cy="1396399"/>
          </a:xfrm>
        </p:spPr>
        <p:txBody>
          <a:bodyPr lIns="0" tIns="0" rIns="0" bIns="0" anchor="t"/>
          <a:lstStyle>
            <a:lvl1pPr>
              <a:defRPr b="1" cap="none">
                <a:solidFill>
                  <a:schemeClr val="bg1">
                    <a:lumMod val="75000"/>
                    <a:lumOff val="25000"/>
                  </a:schemeClr>
                </a:solidFill>
                <a:latin typeface="+mn-lt"/>
              </a:defRPr>
            </a:lvl1pPr>
          </a:lstStyle>
          <a:p>
            <a:r>
              <a:rPr lang="en-US" dirty="0" smtClean="0"/>
              <a:t>Click to edit Master title style</a:t>
            </a:r>
            <a:endParaRPr lang="en-US" dirty="0"/>
          </a:p>
        </p:txBody>
      </p:sp>
      <p:sp>
        <p:nvSpPr>
          <p:cNvPr id="3" name="Content Placeholder 2"/>
          <p:cNvSpPr>
            <a:spLocks noGrp="1"/>
          </p:cNvSpPr>
          <p:nvPr>
            <p:ph idx="1"/>
          </p:nvPr>
        </p:nvSpPr>
        <p:spPr>
          <a:xfrm>
            <a:off x="758614" y="2284512"/>
            <a:ext cx="11504426" cy="6164439"/>
          </a:xfrm>
        </p:spPr>
        <p:txBody>
          <a:bodyPr lIns="0" tIns="0" rIns="0" bIns="0" anchor="t"/>
          <a:lstStyle>
            <a:lvl1pPr marL="234950" indent="-234950" algn="l">
              <a:buClr>
                <a:schemeClr val="bg2"/>
              </a:buClr>
              <a:buSzPct val="100000"/>
              <a:buFont typeface="Arial" panose="020B0604020202020204" pitchFamily="34" charset="0"/>
              <a:buChar char="•"/>
              <a:tabLst/>
              <a:defRPr sz="3200" b="0">
                <a:solidFill>
                  <a:schemeClr val="bg1">
                    <a:lumMod val="75000"/>
                    <a:lumOff val="25000"/>
                  </a:schemeClr>
                </a:solidFill>
              </a:defRPr>
            </a:lvl1pPr>
            <a:lvl2pPr marL="914400" indent="-265113" algn="l">
              <a:buClr>
                <a:schemeClr val="bg2"/>
              </a:buClr>
              <a:buSzPct val="100000"/>
              <a:buFont typeface="Arial" panose="020B0604020202020204" pitchFamily="34" charset="0"/>
              <a:buChar char="•"/>
              <a:defRPr sz="3200" b="0">
                <a:solidFill>
                  <a:schemeClr val="bg1">
                    <a:lumMod val="75000"/>
                    <a:lumOff val="25000"/>
                  </a:schemeClr>
                </a:solidFill>
              </a:defRPr>
            </a:lvl2pPr>
            <a:lvl3pPr marL="1606550" indent="-306388" algn="l">
              <a:buClr>
                <a:schemeClr val="bg2"/>
              </a:buClr>
              <a:buSzPct val="100000"/>
              <a:buFont typeface="Arial" panose="020B0604020202020204" pitchFamily="34" charset="0"/>
              <a:buChar char="•"/>
              <a:defRPr sz="3200" b="0">
                <a:solidFill>
                  <a:schemeClr val="bg1">
                    <a:lumMod val="75000"/>
                    <a:lumOff val="25000"/>
                  </a:schemeClr>
                </a:solidFill>
              </a:defRPr>
            </a:lvl3pPr>
            <a:lvl4pPr marL="2286000" indent="-334963" algn="l">
              <a:buClr>
                <a:schemeClr val="bg2"/>
              </a:buClr>
              <a:buSzPct val="100000"/>
              <a:buFont typeface="Arial" panose="020B0604020202020204" pitchFamily="34" charset="0"/>
              <a:buChar char="•"/>
              <a:defRPr sz="3200" b="0">
                <a:solidFill>
                  <a:schemeClr val="bg1">
                    <a:lumMod val="75000"/>
                    <a:lumOff val="25000"/>
                  </a:schemeClr>
                </a:solidFill>
              </a:defRPr>
            </a:lvl4pPr>
            <a:lvl5pPr marL="2919413" indent="-317500" algn="l">
              <a:buClr>
                <a:schemeClr val="bg2"/>
              </a:buClr>
              <a:buSzPct val="100000"/>
              <a:buFont typeface="Arial" panose="020B0604020202020204" pitchFamily="34" charset="0"/>
              <a:buChar char="•"/>
              <a:defRPr sz="3200" b="0">
                <a:solidFill>
                  <a:schemeClr val="bg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10567988" y="8677275"/>
            <a:ext cx="1706562" cy="520700"/>
          </a:xfrm>
        </p:spPr>
        <p:txBody>
          <a:bodyPr lIns="0" tIns="0" rIns="0" bIns="0" anchor="b"/>
          <a:lstStyle>
            <a:lvl1pPr>
              <a:defRPr sz="1600" b="1" smtClean="0">
                <a:solidFill>
                  <a:schemeClr val="bg1">
                    <a:lumMod val="75000"/>
                    <a:lumOff val="25000"/>
                  </a:schemeClr>
                </a:solidFill>
              </a:defRPr>
            </a:lvl1pPr>
          </a:lstStyle>
          <a:p>
            <a:pPr>
              <a:defRPr/>
            </a:pPr>
            <a:endParaRPr lang="en-US" dirty="0"/>
          </a:p>
        </p:txBody>
      </p:sp>
      <p:sp>
        <p:nvSpPr>
          <p:cNvPr id="5" name="Footer Placeholder 4"/>
          <p:cNvSpPr>
            <a:spLocks noGrp="1"/>
          </p:cNvSpPr>
          <p:nvPr>
            <p:ph type="ftr" sz="quarter" idx="11"/>
          </p:nvPr>
        </p:nvSpPr>
        <p:spPr>
          <a:xfrm>
            <a:off x="758825" y="8677275"/>
            <a:ext cx="8266113" cy="520700"/>
          </a:xfrm>
        </p:spPr>
        <p:txBody>
          <a:bodyPr lIns="0" tIns="0" rIns="0" bIns="0" anchor="b"/>
          <a:lstStyle>
            <a:lvl1pPr>
              <a:defRPr sz="1600" b="1" dirty="0">
                <a:solidFill>
                  <a:schemeClr val="bg1">
                    <a:lumMod val="75000"/>
                    <a:lumOff val="25000"/>
                  </a:schemeClr>
                </a:solidFill>
              </a:defRPr>
            </a:lvl1pPr>
          </a:lstStyle>
          <a:p>
            <a:pPr>
              <a:defRPr/>
            </a:pPr>
            <a:endParaRPr lang="en-US" dirty="0"/>
          </a:p>
        </p:txBody>
      </p:sp>
      <p:sp>
        <p:nvSpPr>
          <p:cNvPr id="6" name="Slide Number Placeholder 5"/>
          <p:cNvSpPr>
            <a:spLocks noGrp="1"/>
          </p:cNvSpPr>
          <p:nvPr>
            <p:ph type="sldNum" sz="quarter" idx="12"/>
          </p:nvPr>
        </p:nvSpPr>
        <p:spPr>
          <a:xfrm>
            <a:off x="9239250" y="8664575"/>
            <a:ext cx="1217613" cy="520700"/>
          </a:xfrm>
        </p:spPr>
        <p:txBody>
          <a:bodyPr lIns="0" tIns="0" rIns="0" bIns="0"/>
          <a:lstStyle>
            <a:lvl1pPr algn="ctr">
              <a:defRPr sz="1600" b="1">
                <a:solidFill>
                  <a:srgbClr val="404040"/>
                </a:solidFill>
              </a:defRPr>
            </a:lvl1pPr>
          </a:lstStyle>
          <a:p>
            <a:fld id="{CD87EB7B-4F63-407A-8A0D-8999F6E51505}" type="slidenum">
              <a:rPr lang="en-US"/>
              <a:pPr/>
              <a:t>‹#›</a:t>
            </a:fld>
            <a:endParaRPr lang="en-US" dirty="0"/>
          </a:p>
        </p:txBody>
      </p:sp>
    </p:spTree>
    <p:custDataLst>
      <p:tags r:id="rId1"/>
    </p:custDataLst>
    <p:extLst>
      <p:ext uri="{BB962C8B-B14F-4D97-AF65-F5344CB8AC3E}">
        <p14:creationId xmlns:p14="http://schemas.microsoft.com/office/powerpoint/2010/main" val="142488360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7095571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58614" y="6394029"/>
            <a:ext cx="9322478" cy="2167467"/>
          </a:xfrm>
        </p:spPr>
        <p:txBody>
          <a:bodyPr/>
          <a:lstStyle>
            <a:lvl1pPr>
              <a:defRPr sz="4551"/>
            </a:lvl1pPr>
          </a:lstStyle>
          <a:p>
            <a:r>
              <a:rPr lang="en-US" smtClean="0"/>
              <a:t>Click to edit Master title style</a:t>
            </a:r>
            <a:endParaRPr lang="en-US" dirty="0"/>
          </a:p>
        </p:txBody>
      </p:sp>
      <p:sp>
        <p:nvSpPr>
          <p:cNvPr id="11" name="Content Placeholder 3"/>
          <p:cNvSpPr>
            <a:spLocks noGrp="1"/>
          </p:cNvSpPr>
          <p:nvPr>
            <p:ph sz="half" idx="13"/>
          </p:nvPr>
        </p:nvSpPr>
        <p:spPr>
          <a:xfrm>
            <a:off x="758615" y="758614"/>
            <a:ext cx="5617731" cy="53584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5"/>
          <p:cNvSpPr>
            <a:spLocks noGrp="1"/>
          </p:cNvSpPr>
          <p:nvPr>
            <p:ph sz="quarter" idx="4"/>
          </p:nvPr>
        </p:nvSpPr>
        <p:spPr>
          <a:xfrm>
            <a:off x="6630915" y="758613"/>
            <a:ext cx="5615272" cy="534641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4"/>
          </p:nvPr>
        </p:nvSpPr>
        <p:spPr/>
        <p:txBody>
          <a:bodyPr/>
          <a:lstStyle>
            <a:lvl1pPr>
              <a:defRPr/>
            </a:lvl1pPr>
          </a:lstStyle>
          <a:p>
            <a:pPr>
              <a:defRPr/>
            </a:pPr>
            <a:endParaRPr lang="en-US" dirty="0"/>
          </a:p>
        </p:txBody>
      </p:sp>
      <p:sp>
        <p:nvSpPr>
          <p:cNvPr id="6" name="Footer Placeholder 5"/>
          <p:cNvSpPr>
            <a:spLocks noGrp="1"/>
          </p:cNvSpPr>
          <p:nvPr>
            <p:ph type="ftr" sz="quarter" idx="15"/>
          </p:nvPr>
        </p:nvSpPr>
        <p:spPr/>
        <p:txBody>
          <a:bodyPr/>
          <a:lstStyle>
            <a:lvl1pPr>
              <a:defRPr dirty="0"/>
            </a:lvl1pPr>
          </a:lstStyle>
          <a:p>
            <a:pPr>
              <a:defRPr/>
            </a:pPr>
            <a:endParaRPr lang="en-US" dirty="0"/>
          </a:p>
        </p:txBody>
      </p:sp>
      <p:sp>
        <p:nvSpPr>
          <p:cNvPr id="7" name="Slide Number Placeholder 6"/>
          <p:cNvSpPr>
            <a:spLocks noGrp="1"/>
          </p:cNvSpPr>
          <p:nvPr>
            <p:ph type="sldNum" sz="quarter" idx="16"/>
          </p:nvPr>
        </p:nvSpPr>
        <p:spPr/>
        <p:txBody>
          <a:bodyPr/>
          <a:lstStyle>
            <a:lvl1pPr>
              <a:defRPr/>
            </a:lvl1pPr>
          </a:lstStyle>
          <a:p>
            <a:fld id="{CFC1EC94-B3E9-4ED7-BF69-2ED93E1C6283}" type="slidenum">
              <a:rPr lang="en-US"/>
              <a:pPr/>
              <a:t>‹#›</a:t>
            </a:fld>
            <a:endParaRPr lang="en-US" dirty="0"/>
          </a:p>
        </p:txBody>
      </p:sp>
    </p:spTree>
    <p:custDataLst>
      <p:tags r:id="rId1"/>
    </p:custDataLst>
    <p:extLst>
      <p:ext uri="{BB962C8B-B14F-4D97-AF65-F5344CB8AC3E}">
        <p14:creationId xmlns:p14="http://schemas.microsoft.com/office/powerpoint/2010/main" val="336808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58614" y="6394029"/>
            <a:ext cx="9322478" cy="2167467"/>
          </a:xfrm>
        </p:spPr>
        <p:txBody>
          <a:bodyPr/>
          <a:lstStyle>
            <a:lvl1pPr>
              <a:defRPr sz="4551"/>
            </a:lvl1pPr>
          </a:lstStyle>
          <a:p>
            <a:r>
              <a:rPr lang="en-US" smtClean="0"/>
              <a:t>Click to edit Master title style</a:t>
            </a:r>
            <a:endParaRPr lang="en-US" dirty="0"/>
          </a:p>
        </p:txBody>
      </p:sp>
      <p:sp>
        <p:nvSpPr>
          <p:cNvPr id="3" name="Text Placeholder 2"/>
          <p:cNvSpPr>
            <a:spLocks noGrp="1"/>
          </p:cNvSpPr>
          <p:nvPr>
            <p:ph type="body" idx="1"/>
          </p:nvPr>
        </p:nvSpPr>
        <p:spPr>
          <a:xfrm>
            <a:off x="1083736" y="758615"/>
            <a:ext cx="5286209" cy="866987"/>
          </a:xfrm>
        </p:spPr>
        <p:txBody>
          <a:bodyPr anchor="b">
            <a:noAutofit/>
          </a:bodyPr>
          <a:lstStyle>
            <a:lvl1pPr marL="0" indent="0">
              <a:buNone/>
              <a:defRPr sz="3413" b="0" cap="all">
                <a:solidFill>
                  <a:schemeClr val="tx1"/>
                </a:solidFill>
              </a:defRPr>
            </a:lvl1pPr>
            <a:lvl2pPr marL="650263" indent="0">
              <a:buNone/>
              <a:defRPr sz="2844" b="1"/>
            </a:lvl2pPr>
            <a:lvl3pPr marL="1300525" indent="0">
              <a:buNone/>
              <a:defRPr sz="2561" b="1"/>
            </a:lvl3pPr>
            <a:lvl4pPr marL="1950788" indent="0">
              <a:buNone/>
              <a:defRPr sz="2276" b="1"/>
            </a:lvl4pPr>
            <a:lvl5pPr marL="2601049" indent="0">
              <a:buNone/>
              <a:defRPr sz="2276" b="1"/>
            </a:lvl5pPr>
            <a:lvl6pPr marL="3251312" indent="0">
              <a:buNone/>
              <a:defRPr sz="2276" b="1"/>
            </a:lvl6pPr>
            <a:lvl7pPr marL="3901574" indent="0">
              <a:buNone/>
              <a:defRPr sz="2276" b="1"/>
            </a:lvl7pPr>
            <a:lvl8pPr marL="4551836" indent="0">
              <a:buNone/>
              <a:defRPr sz="2276" b="1"/>
            </a:lvl8pPr>
            <a:lvl9pPr marL="5202099" indent="0">
              <a:buNone/>
              <a:defRPr sz="2276" b="1"/>
            </a:lvl9pPr>
          </a:lstStyle>
          <a:p>
            <a:pPr lvl="0"/>
            <a:r>
              <a:rPr lang="en-US" smtClean="0"/>
              <a:t>Click to edit Master text styles</a:t>
            </a:r>
          </a:p>
        </p:txBody>
      </p:sp>
      <p:sp>
        <p:nvSpPr>
          <p:cNvPr id="4" name="Content Placeholder 3"/>
          <p:cNvSpPr>
            <a:spLocks noGrp="1"/>
          </p:cNvSpPr>
          <p:nvPr>
            <p:ph sz="half" idx="2"/>
          </p:nvPr>
        </p:nvSpPr>
        <p:spPr>
          <a:xfrm>
            <a:off x="758614" y="1625603"/>
            <a:ext cx="5611331" cy="4491473"/>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904912" y="806029"/>
            <a:ext cx="5353317" cy="819573"/>
          </a:xfrm>
        </p:spPr>
        <p:txBody>
          <a:bodyPr anchor="b">
            <a:noAutofit/>
          </a:bodyPr>
          <a:lstStyle>
            <a:lvl1pPr marL="0" indent="0">
              <a:buNone/>
              <a:defRPr sz="3413" b="0" cap="all">
                <a:solidFill>
                  <a:schemeClr val="tx1"/>
                </a:solidFill>
              </a:defRPr>
            </a:lvl1pPr>
            <a:lvl2pPr marL="650263" indent="0">
              <a:buNone/>
              <a:defRPr sz="2844" b="1"/>
            </a:lvl2pPr>
            <a:lvl3pPr marL="1300525" indent="0">
              <a:buNone/>
              <a:defRPr sz="2561" b="1"/>
            </a:lvl3pPr>
            <a:lvl4pPr marL="1950788" indent="0">
              <a:buNone/>
              <a:defRPr sz="2276" b="1"/>
            </a:lvl4pPr>
            <a:lvl5pPr marL="2601049" indent="0">
              <a:buNone/>
              <a:defRPr sz="2276" b="1"/>
            </a:lvl5pPr>
            <a:lvl6pPr marL="3251312" indent="0">
              <a:buNone/>
              <a:defRPr sz="2276" b="1"/>
            </a:lvl6pPr>
            <a:lvl7pPr marL="3901574" indent="0">
              <a:buNone/>
              <a:defRPr sz="2276" b="1"/>
            </a:lvl7pPr>
            <a:lvl8pPr marL="4551836" indent="0">
              <a:buNone/>
              <a:defRPr sz="2276" b="1"/>
            </a:lvl8pPr>
            <a:lvl9pPr marL="5202099" indent="0">
              <a:buNone/>
              <a:defRPr sz="2276" b="1"/>
            </a:lvl9pPr>
          </a:lstStyle>
          <a:p>
            <a:pPr lvl="0"/>
            <a:r>
              <a:rPr lang="en-US" smtClean="0"/>
              <a:t>Click to edit Master text styles</a:t>
            </a:r>
          </a:p>
        </p:txBody>
      </p:sp>
      <p:sp>
        <p:nvSpPr>
          <p:cNvPr id="6" name="Content Placeholder 5"/>
          <p:cNvSpPr>
            <a:spLocks noGrp="1"/>
          </p:cNvSpPr>
          <p:nvPr>
            <p:ph sz="quarter" idx="4"/>
          </p:nvPr>
        </p:nvSpPr>
        <p:spPr>
          <a:xfrm>
            <a:off x="6630916" y="1625602"/>
            <a:ext cx="5627314" cy="4479431"/>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a:defRPr/>
            </a:lvl1pPr>
          </a:lstStyle>
          <a:p>
            <a:pPr>
              <a:defRPr/>
            </a:pPr>
            <a:endParaRPr lang="en-US" dirty="0"/>
          </a:p>
        </p:txBody>
      </p:sp>
      <p:sp>
        <p:nvSpPr>
          <p:cNvPr id="8" name="Footer Placeholder 7"/>
          <p:cNvSpPr>
            <a:spLocks noGrp="1"/>
          </p:cNvSpPr>
          <p:nvPr>
            <p:ph type="ftr" sz="quarter" idx="11"/>
          </p:nvPr>
        </p:nvSpPr>
        <p:spPr/>
        <p:txBody>
          <a:bodyPr/>
          <a:lstStyle>
            <a:lvl1pPr>
              <a:defRPr dirty="0"/>
            </a:lvl1pPr>
          </a:lstStyle>
          <a:p>
            <a:pPr>
              <a:defRPr/>
            </a:pPr>
            <a:endParaRPr lang="en-US" dirty="0"/>
          </a:p>
        </p:txBody>
      </p:sp>
      <p:sp>
        <p:nvSpPr>
          <p:cNvPr id="9" name="Slide Number Placeholder 8"/>
          <p:cNvSpPr>
            <a:spLocks noGrp="1"/>
          </p:cNvSpPr>
          <p:nvPr>
            <p:ph type="sldNum" sz="quarter" idx="12"/>
          </p:nvPr>
        </p:nvSpPr>
        <p:spPr/>
        <p:txBody>
          <a:bodyPr/>
          <a:lstStyle>
            <a:lvl1pPr>
              <a:defRPr/>
            </a:lvl1pPr>
          </a:lstStyle>
          <a:p>
            <a:fld id="{CEE5B07B-0E7D-431A-B3C6-AB93483976D9}" type="slidenum">
              <a:rPr lang="en-US"/>
              <a:pPr/>
              <a:t>‹#›</a:t>
            </a:fld>
            <a:endParaRPr lang="en-US" dirty="0"/>
          </a:p>
        </p:txBody>
      </p:sp>
    </p:spTree>
    <p:extLst>
      <p:ext uri="{BB962C8B-B14F-4D97-AF65-F5344CB8AC3E}">
        <p14:creationId xmlns:p14="http://schemas.microsoft.com/office/powerpoint/2010/main" val="3193267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58614" y="6394029"/>
            <a:ext cx="9322478" cy="2167467"/>
          </a:xfrm>
        </p:spPr>
        <p:txBody>
          <a:bodyPr/>
          <a:lstStyle>
            <a:lvl1pPr>
              <a:defRPr sz="4551"/>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a:defRPr/>
            </a:lvl1pPr>
          </a:lstStyle>
          <a:p>
            <a:pPr>
              <a:defRPr/>
            </a:pPr>
            <a:endParaRPr lang="en-US" dirty="0"/>
          </a:p>
        </p:txBody>
      </p:sp>
      <p:sp>
        <p:nvSpPr>
          <p:cNvPr id="4" name="Footer Placeholder 3"/>
          <p:cNvSpPr>
            <a:spLocks noGrp="1"/>
          </p:cNvSpPr>
          <p:nvPr>
            <p:ph type="ftr" sz="quarter" idx="11"/>
          </p:nvPr>
        </p:nvSpPr>
        <p:spPr/>
        <p:txBody>
          <a:bodyPr/>
          <a:lstStyle>
            <a:lvl1pPr>
              <a:defRPr dirty="0"/>
            </a:lvl1pPr>
          </a:lstStyle>
          <a:p>
            <a:pPr>
              <a:defRPr/>
            </a:pPr>
            <a:endParaRPr lang="en-US" dirty="0"/>
          </a:p>
        </p:txBody>
      </p:sp>
      <p:sp>
        <p:nvSpPr>
          <p:cNvPr id="5" name="Slide Number Placeholder 4"/>
          <p:cNvSpPr>
            <a:spLocks noGrp="1"/>
          </p:cNvSpPr>
          <p:nvPr>
            <p:ph type="sldNum" sz="quarter" idx="12"/>
          </p:nvPr>
        </p:nvSpPr>
        <p:spPr/>
        <p:txBody>
          <a:bodyPr/>
          <a:lstStyle>
            <a:lvl1pPr>
              <a:defRPr/>
            </a:lvl1pPr>
          </a:lstStyle>
          <a:p>
            <a:fld id="{F4576036-2050-4DBA-8054-C8EE85DBAF95}" type="slidenum">
              <a:rPr lang="en-US"/>
              <a:pPr/>
              <a:t>‹#›</a:t>
            </a:fld>
            <a:endParaRPr lang="en-US" dirty="0"/>
          </a:p>
        </p:txBody>
      </p:sp>
    </p:spTree>
    <p:extLst>
      <p:ext uri="{BB962C8B-B14F-4D97-AF65-F5344CB8AC3E}">
        <p14:creationId xmlns:p14="http://schemas.microsoft.com/office/powerpoint/2010/main" val="2512584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dirty="0"/>
          </a:p>
        </p:txBody>
      </p:sp>
      <p:sp>
        <p:nvSpPr>
          <p:cNvPr id="3" name="Footer Placeholder 2"/>
          <p:cNvSpPr>
            <a:spLocks noGrp="1"/>
          </p:cNvSpPr>
          <p:nvPr>
            <p:ph type="ftr" sz="quarter" idx="11"/>
          </p:nvPr>
        </p:nvSpPr>
        <p:spPr/>
        <p:txBody>
          <a:bodyPr/>
          <a:lstStyle>
            <a:lvl1pPr>
              <a:defRPr dirty="0"/>
            </a:lvl1pPr>
          </a:lstStyle>
          <a:p>
            <a:pPr>
              <a:defRPr/>
            </a:pPr>
            <a:endParaRPr lang="en-US" dirty="0"/>
          </a:p>
        </p:txBody>
      </p:sp>
      <p:sp>
        <p:nvSpPr>
          <p:cNvPr id="4" name="Slide Number Placeholder 3"/>
          <p:cNvSpPr>
            <a:spLocks noGrp="1"/>
          </p:cNvSpPr>
          <p:nvPr>
            <p:ph type="sldNum" sz="quarter" idx="12"/>
          </p:nvPr>
        </p:nvSpPr>
        <p:spPr/>
        <p:txBody>
          <a:bodyPr/>
          <a:lstStyle>
            <a:lvl1pPr>
              <a:defRPr/>
            </a:lvl1pPr>
          </a:lstStyle>
          <a:p>
            <a:fld id="{6F6ABE15-4A51-4C83-AC98-B46788602F41}" type="slidenum">
              <a:rPr lang="en-US"/>
              <a:pPr/>
              <a:t>‹#›</a:t>
            </a:fld>
            <a:endParaRPr lang="en-US" dirty="0"/>
          </a:p>
        </p:txBody>
      </p:sp>
    </p:spTree>
    <p:extLst>
      <p:ext uri="{BB962C8B-B14F-4D97-AF65-F5344CB8AC3E}">
        <p14:creationId xmlns:p14="http://schemas.microsoft.com/office/powerpoint/2010/main" val="2683492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06549" y="758615"/>
            <a:ext cx="4551680" cy="2167467"/>
          </a:xfrm>
        </p:spPr>
        <p:txBody>
          <a:bodyPr anchor="b"/>
          <a:lstStyle>
            <a:lvl1pPr algn="l">
              <a:defRPr sz="2844" b="0"/>
            </a:lvl1pPr>
          </a:lstStyle>
          <a:p>
            <a:r>
              <a:rPr lang="en-US" smtClean="0"/>
              <a:t>Click to edit Master title style</a:t>
            </a:r>
            <a:endParaRPr lang="en-US" dirty="0"/>
          </a:p>
        </p:txBody>
      </p:sp>
      <p:sp>
        <p:nvSpPr>
          <p:cNvPr id="3" name="Content Placeholder 2"/>
          <p:cNvSpPr>
            <a:spLocks noGrp="1"/>
          </p:cNvSpPr>
          <p:nvPr>
            <p:ph idx="1"/>
          </p:nvPr>
        </p:nvSpPr>
        <p:spPr>
          <a:xfrm>
            <a:off x="758613" y="758613"/>
            <a:ext cx="6312896" cy="78028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706549" y="3142830"/>
            <a:ext cx="4551680" cy="2974246"/>
          </a:xfrm>
        </p:spPr>
        <p:txBody>
          <a:bodyPr anchor="t"/>
          <a:lstStyle>
            <a:lvl1pPr marL="0" indent="0">
              <a:buNone/>
              <a:defRPr sz="2276"/>
            </a:lvl1pPr>
            <a:lvl2pPr marL="650263" indent="0">
              <a:buNone/>
              <a:defRPr sz="1707"/>
            </a:lvl2pPr>
            <a:lvl3pPr marL="1300525" indent="0">
              <a:buNone/>
              <a:defRPr sz="1422"/>
            </a:lvl3pPr>
            <a:lvl4pPr marL="1950788" indent="0">
              <a:buNone/>
              <a:defRPr sz="1280"/>
            </a:lvl4pPr>
            <a:lvl5pPr marL="2601049" indent="0">
              <a:buNone/>
              <a:defRPr sz="1280"/>
            </a:lvl5pPr>
            <a:lvl6pPr marL="3251312" indent="0">
              <a:buNone/>
              <a:defRPr sz="1280"/>
            </a:lvl6pPr>
            <a:lvl7pPr marL="3901574" indent="0">
              <a:buNone/>
              <a:defRPr sz="1280"/>
            </a:lvl7pPr>
            <a:lvl8pPr marL="4551836" indent="0">
              <a:buNone/>
              <a:defRPr sz="1280"/>
            </a:lvl8pPr>
            <a:lvl9pPr marL="5202099" indent="0">
              <a:buNone/>
              <a:defRPr sz="128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dirty="0"/>
          </a:p>
        </p:txBody>
      </p:sp>
      <p:sp>
        <p:nvSpPr>
          <p:cNvPr id="6" name="Footer Placeholder 5"/>
          <p:cNvSpPr>
            <a:spLocks noGrp="1"/>
          </p:cNvSpPr>
          <p:nvPr>
            <p:ph type="ftr" sz="quarter" idx="11"/>
          </p:nvPr>
        </p:nvSpPr>
        <p:spPr/>
        <p:txBody>
          <a:bodyPr/>
          <a:lstStyle>
            <a:lvl1pPr>
              <a:defRPr dirty="0"/>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fld id="{EC151480-FEB1-4332-9F87-0346BC8F5C96}" type="slidenum">
              <a:rPr lang="en-US"/>
              <a:pPr/>
              <a:t>‹#›</a:t>
            </a:fld>
            <a:endParaRPr lang="en-US" dirty="0"/>
          </a:p>
        </p:txBody>
      </p:sp>
    </p:spTree>
    <p:extLst>
      <p:ext uri="{BB962C8B-B14F-4D97-AF65-F5344CB8AC3E}">
        <p14:creationId xmlns:p14="http://schemas.microsoft.com/office/powerpoint/2010/main" val="1822175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94027" y="2059093"/>
            <a:ext cx="5067745" cy="1625600"/>
          </a:xfrm>
        </p:spPr>
        <p:txBody>
          <a:bodyPr anchor="b"/>
          <a:lstStyle>
            <a:lvl1pPr algn="l">
              <a:defRPr sz="3413" b="0"/>
            </a:lvl1p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1083733" y="1300480"/>
            <a:ext cx="4666274" cy="682752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lstStyle>
            <a:lvl1pPr marL="0" indent="0" algn="ctr">
              <a:buNone/>
              <a:defRPr sz="2276"/>
            </a:lvl1pPr>
            <a:lvl2pPr marL="650263" indent="0">
              <a:buNone/>
              <a:defRPr sz="2276"/>
            </a:lvl2pPr>
            <a:lvl3pPr marL="1300525" indent="0">
              <a:buNone/>
              <a:defRPr sz="2276"/>
            </a:lvl3pPr>
            <a:lvl4pPr marL="1950788" indent="0">
              <a:buNone/>
              <a:defRPr sz="2276"/>
            </a:lvl4pPr>
            <a:lvl5pPr marL="2601049" indent="0">
              <a:buNone/>
              <a:defRPr sz="2276"/>
            </a:lvl5pPr>
            <a:lvl6pPr marL="3251312" indent="0">
              <a:buNone/>
              <a:defRPr sz="2276"/>
            </a:lvl6pPr>
            <a:lvl7pPr marL="3901574" indent="0">
              <a:buNone/>
              <a:defRPr sz="2276"/>
            </a:lvl7pPr>
            <a:lvl8pPr marL="4551836" indent="0">
              <a:buNone/>
              <a:defRPr sz="2276"/>
            </a:lvl8pPr>
            <a:lvl9pPr marL="5202099" indent="0">
              <a:buNone/>
              <a:defRPr sz="2276"/>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6394351" y="3901440"/>
            <a:ext cx="5069117" cy="2962204"/>
          </a:xfrm>
        </p:spPr>
        <p:txBody>
          <a:bodyPr anchor="t"/>
          <a:lstStyle>
            <a:lvl1pPr marL="0" indent="0">
              <a:buNone/>
              <a:defRPr sz="2561"/>
            </a:lvl1pPr>
            <a:lvl2pPr marL="650263" indent="0">
              <a:buNone/>
              <a:defRPr sz="1707"/>
            </a:lvl2pPr>
            <a:lvl3pPr marL="1300525" indent="0">
              <a:buNone/>
              <a:defRPr sz="1422"/>
            </a:lvl3pPr>
            <a:lvl4pPr marL="1950788" indent="0">
              <a:buNone/>
              <a:defRPr sz="1280"/>
            </a:lvl4pPr>
            <a:lvl5pPr marL="2601049" indent="0">
              <a:buNone/>
              <a:defRPr sz="1280"/>
            </a:lvl5pPr>
            <a:lvl6pPr marL="3251312" indent="0">
              <a:buNone/>
              <a:defRPr sz="1280"/>
            </a:lvl6pPr>
            <a:lvl7pPr marL="3901574" indent="0">
              <a:buNone/>
              <a:defRPr sz="1280"/>
            </a:lvl7pPr>
            <a:lvl8pPr marL="4551836" indent="0">
              <a:buNone/>
              <a:defRPr sz="1280"/>
            </a:lvl8pPr>
            <a:lvl9pPr marL="5202099" indent="0">
              <a:buNone/>
              <a:defRPr sz="1280"/>
            </a:lvl9pPr>
          </a:lstStyle>
          <a:p>
            <a:pPr lvl="0"/>
            <a:r>
              <a:rPr lang="en-US" smtClean="0"/>
              <a:t>Click to edit Master text styles</a:t>
            </a:r>
          </a:p>
        </p:txBody>
      </p:sp>
      <p:sp>
        <p:nvSpPr>
          <p:cNvPr id="5" name="Date Placeholder 4"/>
          <p:cNvSpPr>
            <a:spLocks noGrp="1"/>
          </p:cNvSpPr>
          <p:nvPr>
            <p:ph type="dt" sz="half" idx="14"/>
          </p:nvPr>
        </p:nvSpPr>
        <p:spPr/>
        <p:txBody>
          <a:bodyPr/>
          <a:lstStyle>
            <a:lvl1pPr>
              <a:defRPr/>
            </a:lvl1pPr>
          </a:lstStyle>
          <a:p>
            <a:pPr>
              <a:defRPr/>
            </a:pPr>
            <a:endParaRPr lang="en-US" dirty="0"/>
          </a:p>
        </p:txBody>
      </p:sp>
      <p:sp>
        <p:nvSpPr>
          <p:cNvPr id="6" name="Footer Placeholder 5"/>
          <p:cNvSpPr>
            <a:spLocks noGrp="1"/>
          </p:cNvSpPr>
          <p:nvPr>
            <p:ph type="ftr" sz="quarter" idx="15"/>
          </p:nvPr>
        </p:nvSpPr>
        <p:spPr/>
        <p:txBody>
          <a:bodyPr/>
          <a:lstStyle>
            <a:lvl1pPr>
              <a:defRPr dirty="0"/>
            </a:lvl1pPr>
          </a:lstStyle>
          <a:p>
            <a:pPr>
              <a:defRPr/>
            </a:pPr>
            <a:endParaRPr lang="en-US" dirty="0"/>
          </a:p>
        </p:txBody>
      </p:sp>
      <p:sp>
        <p:nvSpPr>
          <p:cNvPr id="7" name="Slide Number Placeholder 6"/>
          <p:cNvSpPr>
            <a:spLocks noGrp="1"/>
          </p:cNvSpPr>
          <p:nvPr>
            <p:ph type="sldNum" sz="quarter" idx="16"/>
          </p:nvPr>
        </p:nvSpPr>
        <p:spPr/>
        <p:txBody>
          <a:bodyPr/>
          <a:lstStyle>
            <a:lvl1pPr>
              <a:defRPr/>
            </a:lvl1pPr>
          </a:lstStyle>
          <a:p>
            <a:fld id="{08A14E0C-1D4D-4777-8700-5A13B033D66A}" type="slidenum">
              <a:rPr lang="en-US"/>
              <a:pPr/>
              <a:t>‹#›</a:t>
            </a:fld>
            <a:endParaRPr lang="en-US" dirty="0"/>
          </a:p>
        </p:txBody>
      </p:sp>
    </p:spTree>
    <p:extLst>
      <p:ext uri="{BB962C8B-B14F-4D97-AF65-F5344CB8AC3E}">
        <p14:creationId xmlns:p14="http://schemas.microsoft.com/office/powerpoint/2010/main" val="725556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614" y="6394029"/>
            <a:ext cx="9322478" cy="2167467"/>
          </a:xfrm>
        </p:spPr>
        <p:txBody>
          <a:bodyPr/>
          <a:lstStyle/>
          <a:p>
            <a:r>
              <a:rPr lang="en-US" smtClean="0"/>
              <a:t>Click to edit Master title style</a:t>
            </a:r>
            <a:endParaRPr lang="en-US" dirty="0"/>
          </a:p>
        </p:txBody>
      </p:sp>
      <p:sp>
        <p:nvSpPr>
          <p:cNvPr id="6" name="Picture Placeholder 2"/>
          <p:cNvSpPr>
            <a:spLocks noGrp="1" noChangeAspect="1"/>
          </p:cNvSpPr>
          <p:nvPr>
            <p:ph type="pic" idx="13"/>
          </p:nvPr>
        </p:nvSpPr>
        <p:spPr>
          <a:xfrm>
            <a:off x="758615" y="758615"/>
            <a:ext cx="11487573" cy="4443307"/>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lstStyle>
            <a:lvl1pPr marL="0" indent="0" algn="ctr">
              <a:buNone/>
              <a:defRPr sz="2276"/>
            </a:lvl1pPr>
            <a:lvl2pPr marL="650263" indent="0">
              <a:buNone/>
              <a:defRPr sz="2276"/>
            </a:lvl2pPr>
            <a:lvl3pPr marL="1300525" indent="0">
              <a:buNone/>
              <a:defRPr sz="2276"/>
            </a:lvl3pPr>
            <a:lvl4pPr marL="1950788" indent="0">
              <a:buNone/>
              <a:defRPr sz="2276"/>
            </a:lvl4pPr>
            <a:lvl5pPr marL="2601049" indent="0">
              <a:buNone/>
              <a:defRPr sz="2276"/>
            </a:lvl5pPr>
            <a:lvl6pPr marL="3251312" indent="0">
              <a:buNone/>
              <a:defRPr sz="2276"/>
            </a:lvl6pPr>
            <a:lvl7pPr marL="3901574" indent="0">
              <a:buNone/>
              <a:defRPr sz="2276"/>
            </a:lvl7pPr>
            <a:lvl8pPr marL="4551836" indent="0">
              <a:buNone/>
              <a:defRPr sz="2276"/>
            </a:lvl8pPr>
            <a:lvl9pPr marL="5202099" indent="0">
              <a:buNone/>
              <a:defRPr sz="2276"/>
            </a:lvl9pPr>
          </a:lstStyle>
          <a:p>
            <a:pPr lvl="0"/>
            <a:r>
              <a:rPr lang="en-US" noProof="0" dirty="0" smtClean="0"/>
              <a:t>Click icon to add picture</a:t>
            </a:r>
            <a:endParaRPr lang="en-US" noProof="0" dirty="0"/>
          </a:p>
        </p:txBody>
      </p:sp>
      <p:sp>
        <p:nvSpPr>
          <p:cNvPr id="9" name="Text Placeholder 9"/>
          <p:cNvSpPr>
            <a:spLocks noGrp="1"/>
          </p:cNvSpPr>
          <p:nvPr>
            <p:ph type="body" sz="quarter" idx="14"/>
          </p:nvPr>
        </p:nvSpPr>
        <p:spPr>
          <a:xfrm>
            <a:off x="1083736" y="5466833"/>
            <a:ext cx="10355672" cy="650240"/>
          </a:xfrm>
        </p:spPr>
        <p:txBody>
          <a:bodyPr anchor="t"/>
          <a:lstStyle>
            <a:lvl1pPr marL="0" indent="0">
              <a:buFontTx/>
              <a:buNone/>
              <a:defRPr sz="2276"/>
            </a:lvl1pPr>
            <a:lvl2pPr marL="650263" indent="0">
              <a:buFontTx/>
              <a:buNone/>
              <a:defRPr/>
            </a:lvl2pPr>
            <a:lvl3pPr marL="1300525" indent="0">
              <a:buFontTx/>
              <a:buNone/>
              <a:defRPr/>
            </a:lvl3pPr>
            <a:lvl4pPr marL="1950788" indent="0">
              <a:buFontTx/>
              <a:buNone/>
              <a:defRPr/>
            </a:lvl4pPr>
            <a:lvl5pPr marL="2601049" indent="0">
              <a:buFontTx/>
              <a:buNone/>
              <a:defRPr/>
            </a:lvl5pPr>
          </a:lstStyle>
          <a:p>
            <a:pPr lvl="0"/>
            <a:r>
              <a:rPr lang="en-US" smtClean="0"/>
              <a:t>Click to edit Master text styles</a:t>
            </a:r>
          </a:p>
        </p:txBody>
      </p:sp>
      <p:sp>
        <p:nvSpPr>
          <p:cNvPr id="5" name="Date Placeholder 3"/>
          <p:cNvSpPr>
            <a:spLocks noGrp="1"/>
          </p:cNvSpPr>
          <p:nvPr>
            <p:ph type="dt" sz="half" idx="15"/>
          </p:nvPr>
        </p:nvSpPr>
        <p:spPr/>
        <p:txBody>
          <a:bodyPr/>
          <a:lstStyle>
            <a:lvl1pPr>
              <a:defRPr/>
            </a:lvl1pPr>
          </a:lstStyle>
          <a:p>
            <a:pPr>
              <a:defRPr/>
            </a:pPr>
            <a:endParaRPr lang="en-US" dirty="0"/>
          </a:p>
        </p:txBody>
      </p:sp>
      <p:sp>
        <p:nvSpPr>
          <p:cNvPr id="7" name="Footer Placeholder 4"/>
          <p:cNvSpPr>
            <a:spLocks noGrp="1"/>
          </p:cNvSpPr>
          <p:nvPr>
            <p:ph type="ftr" sz="quarter" idx="16"/>
          </p:nvPr>
        </p:nvSpPr>
        <p:spPr/>
        <p:txBody>
          <a:bodyPr/>
          <a:lstStyle>
            <a:lvl1pPr>
              <a:defRPr/>
            </a:lvl1pPr>
          </a:lstStyle>
          <a:p>
            <a:pPr>
              <a:defRPr/>
            </a:pPr>
            <a:endParaRPr lang="en-US" dirty="0"/>
          </a:p>
        </p:txBody>
      </p:sp>
      <p:sp>
        <p:nvSpPr>
          <p:cNvPr id="8" name="Slide Number Placeholder 5"/>
          <p:cNvSpPr>
            <a:spLocks noGrp="1"/>
          </p:cNvSpPr>
          <p:nvPr>
            <p:ph type="sldNum" sz="quarter" idx="17"/>
          </p:nvPr>
        </p:nvSpPr>
        <p:spPr/>
        <p:txBody>
          <a:bodyPr/>
          <a:lstStyle>
            <a:lvl1pPr>
              <a:defRPr/>
            </a:lvl1pPr>
          </a:lstStyle>
          <a:p>
            <a:fld id="{212E59D1-1CE2-4C24-801A-EB3F97ABAE56}" type="slidenum">
              <a:rPr lang="en-US"/>
              <a:pPr/>
              <a:t>‹#›</a:t>
            </a:fld>
            <a:endParaRPr lang="en-US" dirty="0"/>
          </a:p>
        </p:txBody>
      </p:sp>
    </p:spTree>
    <p:extLst>
      <p:ext uri="{BB962C8B-B14F-4D97-AF65-F5344CB8AC3E}">
        <p14:creationId xmlns:p14="http://schemas.microsoft.com/office/powerpoint/2010/main" val="2461770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758615" y="758615"/>
            <a:ext cx="11487573" cy="4118187"/>
          </a:xfrm>
        </p:spPr>
        <p:txBody>
          <a:bodyPr/>
          <a:lstStyle>
            <a:lvl1pPr algn="l">
              <a:defRPr sz="3983"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58613" y="5852162"/>
            <a:ext cx="9078830" cy="2709333"/>
          </a:xfrm>
        </p:spPr>
        <p:txBody>
          <a:bodyPr/>
          <a:lstStyle>
            <a:lvl1pPr marL="0" indent="0" algn="l">
              <a:buNone/>
              <a:defRPr sz="2561">
                <a:solidFill>
                  <a:schemeClr val="bg2">
                    <a:lumMod val="50000"/>
                  </a:schemeClr>
                </a:solidFill>
              </a:defRPr>
            </a:lvl1pPr>
            <a:lvl2pPr marL="650263" indent="0">
              <a:buNone/>
              <a:defRPr sz="2561">
                <a:solidFill>
                  <a:schemeClr val="tx1">
                    <a:tint val="75000"/>
                  </a:schemeClr>
                </a:solidFill>
              </a:defRPr>
            </a:lvl2pPr>
            <a:lvl3pPr marL="1300525" indent="0">
              <a:buNone/>
              <a:defRPr sz="2276">
                <a:solidFill>
                  <a:schemeClr val="tx1">
                    <a:tint val="75000"/>
                  </a:schemeClr>
                </a:solidFill>
              </a:defRPr>
            </a:lvl3pPr>
            <a:lvl4pPr marL="1950788" indent="0">
              <a:buNone/>
              <a:defRPr sz="1991">
                <a:solidFill>
                  <a:schemeClr val="tx1">
                    <a:tint val="75000"/>
                  </a:schemeClr>
                </a:solidFill>
              </a:defRPr>
            </a:lvl4pPr>
            <a:lvl5pPr marL="2601049" indent="0">
              <a:buNone/>
              <a:defRPr sz="1991">
                <a:solidFill>
                  <a:schemeClr val="tx1">
                    <a:tint val="75000"/>
                  </a:schemeClr>
                </a:solidFill>
              </a:defRPr>
            </a:lvl5pPr>
            <a:lvl6pPr marL="3251312" indent="0">
              <a:buNone/>
              <a:defRPr sz="1991">
                <a:solidFill>
                  <a:schemeClr val="tx1">
                    <a:tint val="75000"/>
                  </a:schemeClr>
                </a:solidFill>
              </a:defRPr>
            </a:lvl6pPr>
            <a:lvl7pPr marL="3901574" indent="0">
              <a:buNone/>
              <a:defRPr sz="1991">
                <a:solidFill>
                  <a:schemeClr val="tx1">
                    <a:tint val="75000"/>
                  </a:schemeClr>
                </a:solidFill>
              </a:defRPr>
            </a:lvl7pPr>
            <a:lvl8pPr marL="4551836" indent="0">
              <a:buNone/>
              <a:defRPr sz="1991">
                <a:solidFill>
                  <a:schemeClr val="tx1">
                    <a:tint val="75000"/>
                  </a:schemeClr>
                </a:solidFill>
              </a:defRPr>
            </a:lvl8pPr>
            <a:lvl9pPr marL="5202099" indent="0">
              <a:buNone/>
              <a:defRPr sz="1991">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686F6DBA-C26B-49B8-AADC-A4A725DD2E0D}" type="slidenum">
              <a:rPr lang="en-US"/>
              <a:pPr/>
              <a:t>‹#›</a:t>
            </a:fld>
            <a:endParaRPr lang="en-US" dirty="0"/>
          </a:p>
        </p:txBody>
      </p:sp>
    </p:spTree>
    <p:extLst>
      <p:ext uri="{BB962C8B-B14F-4D97-AF65-F5344CB8AC3E}">
        <p14:creationId xmlns:p14="http://schemas.microsoft.com/office/powerpoint/2010/main" val="27651863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4"/>
          <p:cNvSpPr txBox="1"/>
          <p:nvPr/>
        </p:nvSpPr>
        <p:spPr>
          <a:xfrm>
            <a:off x="325438" y="1011238"/>
            <a:ext cx="650875" cy="831850"/>
          </a:xfrm>
          <a:prstGeom prst="rect">
            <a:avLst/>
          </a:prstGeom>
        </p:spPr>
        <p:txBody>
          <a:bodyPr lIns="130048" tIns="65024" rIns="130048" bIns="65024" anchor="ctr"/>
          <a:lstStyle/>
          <a:p>
            <a:pPr>
              <a:defRPr/>
            </a:pPr>
            <a:r>
              <a:rPr lang="en-US" sz="11378" dirty="0">
                <a:solidFill>
                  <a:schemeClr val="tx1"/>
                </a:solidFill>
              </a:rPr>
              <a:t>“</a:t>
            </a:r>
          </a:p>
        </p:txBody>
      </p:sp>
      <p:sp>
        <p:nvSpPr>
          <p:cNvPr id="6" name="TextBox 5"/>
          <p:cNvSpPr txBox="1"/>
          <p:nvPr/>
        </p:nvSpPr>
        <p:spPr>
          <a:xfrm>
            <a:off x="10945813" y="3937000"/>
            <a:ext cx="650875" cy="831850"/>
          </a:xfrm>
          <a:prstGeom prst="rect">
            <a:avLst/>
          </a:prstGeom>
        </p:spPr>
        <p:txBody>
          <a:bodyPr lIns="130048" tIns="65024" rIns="130048" bIns="65024" anchor="ctr"/>
          <a:lstStyle/>
          <a:p>
            <a:pPr algn="r">
              <a:defRPr/>
            </a:pPr>
            <a:r>
              <a:rPr lang="en-US" sz="11378" dirty="0">
                <a:solidFill>
                  <a:schemeClr val="tx1"/>
                </a:solidFill>
              </a:rPr>
              <a:t>”</a:t>
            </a:r>
          </a:p>
        </p:txBody>
      </p:sp>
      <p:sp>
        <p:nvSpPr>
          <p:cNvPr id="2" name="Title 1"/>
          <p:cNvSpPr>
            <a:spLocks noGrp="1"/>
          </p:cNvSpPr>
          <p:nvPr>
            <p:ph type="title"/>
          </p:nvPr>
        </p:nvSpPr>
        <p:spPr>
          <a:xfrm>
            <a:off x="1217825" y="758615"/>
            <a:ext cx="9756142" cy="4118187"/>
          </a:xfrm>
        </p:spPr>
        <p:txBody>
          <a:bodyPr/>
          <a:lstStyle>
            <a:lvl1pPr algn="l">
              <a:defRPr sz="3983"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517228" y="4876800"/>
            <a:ext cx="9105731" cy="686364"/>
          </a:xfrm>
        </p:spPr>
        <p:txBody>
          <a:bodyPr/>
          <a:lstStyle>
            <a:lvl1pPr marL="0" indent="0">
              <a:buFontTx/>
              <a:buNone/>
              <a:defRPr/>
            </a:lvl1pPr>
            <a:lvl2pPr marL="650263" indent="0">
              <a:buFontTx/>
              <a:buNone/>
              <a:defRPr/>
            </a:lvl2pPr>
            <a:lvl3pPr marL="1300525" indent="0">
              <a:buFontTx/>
              <a:buNone/>
              <a:defRPr/>
            </a:lvl3pPr>
            <a:lvl4pPr marL="1950788" indent="0">
              <a:buFontTx/>
              <a:buNone/>
              <a:defRPr/>
            </a:lvl4pPr>
            <a:lvl5pPr marL="2601049"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758614" y="6117077"/>
            <a:ext cx="9077136" cy="2444416"/>
          </a:xfrm>
        </p:spPr>
        <p:txBody>
          <a:bodyPr/>
          <a:lstStyle>
            <a:lvl1pPr marL="0" indent="0" algn="l">
              <a:buNone/>
              <a:defRPr sz="2844">
                <a:solidFill>
                  <a:schemeClr val="bg2">
                    <a:lumMod val="50000"/>
                  </a:schemeClr>
                </a:solidFill>
              </a:defRPr>
            </a:lvl1pPr>
            <a:lvl2pPr marL="650263" indent="0">
              <a:buNone/>
              <a:defRPr sz="2561">
                <a:solidFill>
                  <a:schemeClr val="tx1">
                    <a:tint val="75000"/>
                  </a:schemeClr>
                </a:solidFill>
              </a:defRPr>
            </a:lvl2pPr>
            <a:lvl3pPr marL="1300525" indent="0">
              <a:buNone/>
              <a:defRPr sz="2276">
                <a:solidFill>
                  <a:schemeClr val="tx1">
                    <a:tint val="75000"/>
                  </a:schemeClr>
                </a:solidFill>
              </a:defRPr>
            </a:lvl3pPr>
            <a:lvl4pPr marL="1950788" indent="0">
              <a:buNone/>
              <a:defRPr sz="1991">
                <a:solidFill>
                  <a:schemeClr val="tx1">
                    <a:tint val="75000"/>
                  </a:schemeClr>
                </a:solidFill>
              </a:defRPr>
            </a:lvl4pPr>
            <a:lvl5pPr marL="2601049" indent="0">
              <a:buNone/>
              <a:defRPr sz="1991">
                <a:solidFill>
                  <a:schemeClr val="tx1">
                    <a:tint val="75000"/>
                  </a:schemeClr>
                </a:solidFill>
              </a:defRPr>
            </a:lvl5pPr>
            <a:lvl6pPr marL="3251312" indent="0">
              <a:buNone/>
              <a:defRPr sz="1991">
                <a:solidFill>
                  <a:schemeClr val="tx1">
                    <a:tint val="75000"/>
                  </a:schemeClr>
                </a:solidFill>
              </a:defRPr>
            </a:lvl6pPr>
            <a:lvl7pPr marL="3901574" indent="0">
              <a:buNone/>
              <a:defRPr sz="1991">
                <a:solidFill>
                  <a:schemeClr val="tx1">
                    <a:tint val="75000"/>
                  </a:schemeClr>
                </a:solidFill>
              </a:defRPr>
            </a:lvl7pPr>
            <a:lvl8pPr marL="4551836" indent="0">
              <a:buNone/>
              <a:defRPr sz="1991">
                <a:solidFill>
                  <a:schemeClr val="tx1">
                    <a:tint val="75000"/>
                  </a:schemeClr>
                </a:solidFill>
              </a:defRPr>
            </a:lvl8pPr>
            <a:lvl9pPr marL="5202099" indent="0">
              <a:buNone/>
              <a:defRPr sz="1991">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4"/>
          </p:nvPr>
        </p:nvSpPr>
        <p:spPr/>
        <p:txBody>
          <a:bodyPr/>
          <a:lstStyle>
            <a:lvl1pPr>
              <a:defRPr/>
            </a:lvl1pPr>
          </a:lstStyle>
          <a:p>
            <a:pPr>
              <a:defRPr/>
            </a:pPr>
            <a:endParaRPr lang="en-US" dirty="0"/>
          </a:p>
        </p:txBody>
      </p:sp>
      <p:sp>
        <p:nvSpPr>
          <p:cNvPr id="8" name="Footer Placeholder 4"/>
          <p:cNvSpPr>
            <a:spLocks noGrp="1"/>
          </p:cNvSpPr>
          <p:nvPr>
            <p:ph type="ftr" sz="quarter" idx="15"/>
          </p:nvPr>
        </p:nvSpPr>
        <p:spPr/>
        <p:txBody>
          <a:bodyPr/>
          <a:lstStyle>
            <a:lvl1pPr>
              <a:defRPr/>
            </a:lvl1pPr>
          </a:lstStyle>
          <a:p>
            <a:pPr>
              <a:defRPr/>
            </a:pPr>
            <a:endParaRPr lang="en-US" dirty="0"/>
          </a:p>
        </p:txBody>
      </p:sp>
      <p:sp>
        <p:nvSpPr>
          <p:cNvPr id="9" name="Slide Number Placeholder 5"/>
          <p:cNvSpPr>
            <a:spLocks noGrp="1"/>
          </p:cNvSpPr>
          <p:nvPr>
            <p:ph type="sldNum" sz="quarter" idx="16"/>
          </p:nvPr>
        </p:nvSpPr>
        <p:spPr/>
        <p:txBody>
          <a:bodyPr/>
          <a:lstStyle>
            <a:lvl1pPr>
              <a:defRPr/>
            </a:lvl1pPr>
          </a:lstStyle>
          <a:p>
            <a:fld id="{F4291B78-D3DF-4F8D-A668-86B3454FFF53}" type="slidenum">
              <a:rPr lang="en-US"/>
              <a:pPr/>
              <a:t>‹#›</a:t>
            </a:fld>
            <a:endParaRPr lang="en-US" dirty="0"/>
          </a:p>
        </p:txBody>
      </p:sp>
    </p:spTree>
    <p:extLst>
      <p:ext uri="{BB962C8B-B14F-4D97-AF65-F5344CB8AC3E}">
        <p14:creationId xmlns:p14="http://schemas.microsoft.com/office/powerpoint/2010/main" val="10445745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758614" y="4876800"/>
            <a:ext cx="9077136" cy="2414080"/>
          </a:xfrm>
        </p:spPr>
        <p:txBody>
          <a:bodyPr anchor="b"/>
          <a:lstStyle>
            <a:lvl1pPr algn="l">
              <a:defRPr sz="3983"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58613" y="7300239"/>
            <a:ext cx="9078830" cy="1261254"/>
          </a:xfrm>
        </p:spPr>
        <p:txBody>
          <a:bodyPr anchor="t"/>
          <a:lstStyle>
            <a:lvl1pPr marL="0" indent="0" algn="l">
              <a:buNone/>
              <a:defRPr sz="2561">
                <a:solidFill>
                  <a:schemeClr val="bg2">
                    <a:lumMod val="50000"/>
                  </a:schemeClr>
                </a:solidFill>
              </a:defRPr>
            </a:lvl1pPr>
            <a:lvl2pPr marL="650263" indent="0">
              <a:buNone/>
              <a:defRPr sz="2561">
                <a:solidFill>
                  <a:schemeClr val="tx1">
                    <a:tint val="75000"/>
                  </a:schemeClr>
                </a:solidFill>
              </a:defRPr>
            </a:lvl2pPr>
            <a:lvl3pPr marL="1300525" indent="0">
              <a:buNone/>
              <a:defRPr sz="2276">
                <a:solidFill>
                  <a:schemeClr val="tx1">
                    <a:tint val="75000"/>
                  </a:schemeClr>
                </a:solidFill>
              </a:defRPr>
            </a:lvl3pPr>
            <a:lvl4pPr marL="1950788" indent="0">
              <a:buNone/>
              <a:defRPr sz="1991">
                <a:solidFill>
                  <a:schemeClr val="tx1">
                    <a:tint val="75000"/>
                  </a:schemeClr>
                </a:solidFill>
              </a:defRPr>
            </a:lvl4pPr>
            <a:lvl5pPr marL="2601049" indent="0">
              <a:buNone/>
              <a:defRPr sz="1991">
                <a:solidFill>
                  <a:schemeClr val="tx1">
                    <a:tint val="75000"/>
                  </a:schemeClr>
                </a:solidFill>
              </a:defRPr>
            </a:lvl5pPr>
            <a:lvl6pPr marL="3251312" indent="0">
              <a:buNone/>
              <a:defRPr sz="1991">
                <a:solidFill>
                  <a:schemeClr val="tx1">
                    <a:tint val="75000"/>
                  </a:schemeClr>
                </a:solidFill>
              </a:defRPr>
            </a:lvl6pPr>
            <a:lvl7pPr marL="3901574" indent="0">
              <a:buNone/>
              <a:defRPr sz="1991">
                <a:solidFill>
                  <a:schemeClr val="tx1">
                    <a:tint val="75000"/>
                  </a:schemeClr>
                </a:solidFill>
              </a:defRPr>
            </a:lvl7pPr>
            <a:lvl8pPr marL="4551836" indent="0">
              <a:buNone/>
              <a:defRPr sz="1991">
                <a:solidFill>
                  <a:schemeClr val="tx1">
                    <a:tint val="75000"/>
                  </a:schemeClr>
                </a:solidFill>
              </a:defRPr>
            </a:lvl8pPr>
            <a:lvl9pPr marL="5202099" indent="0">
              <a:buNone/>
              <a:defRPr sz="1991">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DDF5FAF4-1A32-4E32-8791-A2D3924CA666}" type="slidenum">
              <a:rPr lang="en-US"/>
              <a:pPr/>
              <a:t>‹#›</a:t>
            </a:fld>
            <a:endParaRPr lang="en-US" dirty="0"/>
          </a:p>
        </p:txBody>
      </p:sp>
    </p:spTree>
    <p:extLst>
      <p:ext uri="{BB962C8B-B14F-4D97-AF65-F5344CB8AC3E}">
        <p14:creationId xmlns:p14="http://schemas.microsoft.com/office/powerpoint/2010/main" val="23480804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TextBox 4"/>
          <p:cNvSpPr txBox="1"/>
          <p:nvPr/>
        </p:nvSpPr>
        <p:spPr>
          <a:xfrm>
            <a:off x="325438" y="1011238"/>
            <a:ext cx="650875" cy="831850"/>
          </a:xfrm>
          <a:prstGeom prst="rect">
            <a:avLst/>
          </a:prstGeom>
        </p:spPr>
        <p:txBody>
          <a:bodyPr lIns="130048" tIns="65024" rIns="130048" bIns="65024" anchor="ctr"/>
          <a:lstStyle/>
          <a:p>
            <a:pPr>
              <a:defRPr/>
            </a:pPr>
            <a:r>
              <a:rPr lang="en-US" sz="11378" dirty="0">
                <a:solidFill>
                  <a:schemeClr val="tx1"/>
                </a:solidFill>
              </a:rPr>
              <a:t>“</a:t>
            </a:r>
          </a:p>
        </p:txBody>
      </p:sp>
      <p:sp>
        <p:nvSpPr>
          <p:cNvPr id="6" name="TextBox 5"/>
          <p:cNvSpPr txBox="1"/>
          <p:nvPr/>
        </p:nvSpPr>
        <p:spPr>
          <a:xfrm>
            <a:off x="10945813" y="3937000"/>
            <a:ext cx="650875" cy="831850"/>
          </a:xfrm>
          <a:prstGeom prst="rect">
            <a:avLst/>
          </a:prstGeom>
        </p:spPr>
        <p:txBody>
          <a:bodyPr lIns="130048" tIns="65024" rIns="130048" bIns="65024" anchor="ctr"/>
          <a:lstStyle/>
          <a:p>
            <a:pPr algn="r">
              <a:defRPr/>
            </a:pPr>
            <a:r>
              <a:rPr lang="en-US" sz="11378" dirty="0">
                <a:solidFill>
                  <a:schemeClr val="tx1"/>
                </a:solidFill>
              </a:rPr>
              <a:t>”</a:t>
            </a:r>
          </a:p>
        </p:txBody>
      </p:sp>
      <p:sp>
        <p:nvSpPr>
          <p:cNvPr id="2" name="Title 1"/>
          <p:cNvSpPr>
            <a:spLocks noGrp="1"/>
          </p:cNvSpPr>
          <p:nvPr>
            <p:ph type="title"/>
          </p:nvPr>
        </p:nvSpPr>
        <p:spPr>
          <a:xfrm>
            <a:off x="1217826" y="758615"/>
            <a:ext cx="9756140" cy="4118187"/>
          </a:xfrm>
        </p:spPr>
        <p:txBody>
          <a:bodyPr/>
          <a:lstStyle>
            <a:lvl1pPr algn="l">
              <a:defRPr sz="3983"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758614" y="5527042"/>
            <a:ext cx="9077136" cy="1493143"/>
          </a:xfrm>
        </p:spPr>
        <p:txBody>
          <a:bodyPr anchor="b"/>
          <a:lstStyle>
            <a:lvl1pPr>
              <a:buNone/>
              <a:defRPr lang="en-US" sz="2844" b="0" cap="all" dirty="0">
                <a:ln w="3175" cmpd="sng">
                  <a:noFill/>
                </a:ln>
                <a:solidFill>
                  <a:schemeClr val="tx1"/>
                </a:solidFill>
                <a:effectLst/>
              </a:defRPr>
            </a:lvl1pPr>
          </a:lstStyle>
          <a:p>
            <a:pPr lvl="0"/>
            <a:r>
              <a:rPr lang="en-US" smtClean="0"/>
              <a:t>Click to edit Master text styles</a:t>
            </a:r>
          </a:p>
        </p:txBody>
      </p:sp>
      <p:sp>
        <p:nvSpPr>
          <p:cNvPr id="3" name="Text Placeholder 2"/>
          <p:cNvSpPr>
            <a:spLocks noGrp="1"/>
          </p:cNvSpPr>
          <p:nvPr>
            <p:ph type="body" idx="1"/>
          </p:nvPr>
        </p:nvSpPr>
        <p:spPr>
          <a:xfrm>
            <a:off x="758613" y="7044269"/>
            <a:ext cx="9077134" cy="1517227"/>
          </a:xfrm>
        </p:spPr>
        <p:txBody>
          <a:bodyPr anchor="t"/>
          <a:lstStyle>
            <a:lvl1pPr marL="0" indent="0" algn="l">
              <a:buNone/>
              <a:defRPr sz="2561">
                <a:solidFill>
                  <a:schemeClr val="bg2">
                    <a:lumMod val="50000"/>
                  </a:schemeClr>
                </a:solidFill>
              </a:defRPr>
            </a:lvl1pPr>
            <a:lvl2pPr marL="650263" indent="0">
              <a:buNone/>
              <a:defRPr sz="2561">
                <a:solidFill>
                  <a:schemeClr val="tx1">
                    <a:tint val="75000"/>
                  </a:schemeClr>
                </a:solidFill>
              </a:defRPr>
            </a:lvl2pPr>
            <a:lvl3pPr marL="1300525" indent="0">
              <a:buNone/>
              <a:defRPr sz="2276">
                <a:solidFill>
                  <a:schemeClr val="tx1">
                    <a:tint val="75000"/>
                  </a:schemeClr>
                </a:solidFill>
              </a:defRPr>
            </a:lvl3pPr>
            <a:lvl4pPr marL="1950788" indent="0">
              <a:buNone/>
              <a:defRPr sz="1991">
                <a:solidFill>
                  <a:schemeClr val="tx1">
                    <a:tint val="75000"/>
                  </a:schemeClr>
                </a:solidFill>
              </a:defRPr>
            </a:lvl4pPr>
            <a:lvl5pPr marL="2601049" indent="0">
              <a:buNone/>
              <a:defRPr sz="1991">
                <a:solidFill>
                  <a:schemeClr val="tx1">
                    <a:tint val="75000"/>
                  </a:schemeClr>
                </a:solidFill>
              </a:defRPr>
            </a:lvl5pPr>
            <a:lvl6pPr marL="3251312" indent="0">
              <a:buNone/>
              <a:defRPr sz="1991">
                <a:solidFill>
                  <a:schemeClr val="tx1">
                    <a:tint val="75000"/>
                  </a:schemeClr>
                </a:solidFill>
              </a:defRPr>
            </a:lvl6pPr>
            <a:lvl7pPr marL="3901574" indent="0">
              <a:buNone/>
              <a:defRPr sz="1991">
                <a:solidFill>
                  <a:schemeClr val="tx1">
                    <a:tint val="75000"/>
                  </a:schemeClr>
                </a:solidFill>
              </a:defRPr>
            </a:lvl7pPr>
            <a:lvl8pPr marL="4551836" indent="0">
              <a:buNone/>
              <a:defRPr sz="1991">
                <a:solidFill>
                  <a:schemeClr val="tx1">
                    <a:tint val="75000"/>
                  </a:schemeClr>
                </a:solidFill>
              </a:defRPr>
            </a:lvl8pPr>
            <a:lvl9pPr marL="5202099" indent="0">
              <a:buNone/>
              <a:defRPr sz="1991">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4"/>
          </p:nvPr>
        </p:nvSpPr>
        <p:spPr/>
        <p:txBody>
          <a:bodyPr/>
          <a:lstStyle>
            <a:lvl1pPr>
              <a:defRPr/>
            </a:lvl1pPr>
          </a:lstStyle>
          <a:p>
            <a:pPr>
              <a:defRPr/>
            </a:pPr>
            <a:endParaRPr lang="en-US" dirty="0"/>
          </a:p>
        </p:txBody>
      </p:sp>
      <p:sp>
        <p:nvSpPr>
          <p:cNvPr id="8" name="Footer Placeholder 4"/>
          <p:cNvSpPr>
            <a:spLocks noGrp="1"/>
          </p:cNvSpPr>
          <p:nvPr>
            <p:ph type="ftr" sz="quarter" idx="15"/>
          </p:nvPr>
        </p:nvSpPr>
        <p:spPr/>
        <p:txBody>
          <a:bodyPr/>
          <a:lstStyle>
            <a:lvl1pPr>
              <a:defRPr/>
            </a:lvl1pPr>
          </a:lstStyle>
          <a:p>
            <a:pPr>
              <a:defRPr/>
            </a:pPr>
            <a:endParaRPr lang="en-US" dirty="0"/>
          </a:p>
        </p:txBody>
      </p:sp>
      <p:sp>
        <p:nvSpPr>
          <p:cNvPr id="9" name="Slide Number Placeholder 5"/>
          <p:cNvSpPr>
            <a:spLocks noGrp="1"/>
          </p:cNvSpPr>
          <p:nvPr>
            <p:ph type="sldNum" sz="quarter" idx="16"/>
          </p:nvPr>
        </p:nvSpPr>
        <p:spPr/>
        <p:txBody>
          <a:bodyPr/>
          <a:lstStyle>
            <a:lvl1pPr>
              <a:defRPr/>
            </a:lvl1pPr>
          </a:lstStyle>
          <a:p>
            <a:fld id="{4A292809-0291-430F-ABE8-7B5D8B69AB3D}" type="slidenum">
              <a:rPr lang="en-US"/>
              <a:pPr/>
              <a:t>‹#›</a:t>
            </a:fld>
            <a:endParaRPr lang="en-US" dirty="0"/>
          </a:p>
        </p:txBody>
      </p:sp>
    </p:spTree>
    <p:extLst>
      <p:ext uri="{BB962C8B-B14F-4D97-AF65-F5344CB8AC3E}">
        <p14:creationId xmlns:p14="http://schemas.microsoft.com/office/powerpoint/2010/main" val="595855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758613" y="758615"/>
            <a:ext cx="10703158" cy="4118187"/>
          </a:xfrm>
        </p:spPr>
        <p:txBody>
          <a:bodyPr/>
          <a:lstStyle>
            <a:lvl1pPr>
              <a:defRPr lang="en-US" sz="3983" b="0" dirty="0"/>
            </a:lvl1pPr>
          </a:lstStyle>
          <a:p>
            <a:pPr lvl="0"/>
            <a:r>
              <a:rPr lang="en-US" smtClean="0"/>
              <a:t>Click to edit Master title style</a:t>
            </a:r>
            <a:endParaRPr lang="en-US" dirty="0"/>
          </a:p>
        </p:txBody>
      </p:sp>
      <p:sp>
        <p:nvSpPr>
          <p:cNvPr id="10" name="Text Placeholder 9"/>
          <p:cNvSpPr>
            <a:spLocks noGrp="1"/>
          </p:cNvSpPr>
          <p:nvPr>
            <p:ph type="body" sz="quarter" idx="13"/>
          </p:nvPr>
        </p:nvSpPr>
        <p:spPr>
          <a:xfrm>
            <a:off x="758614" y="5587249"/>
            <a:ext cx="9077136" cy="1192107"/>
          </a:xfrm>
        </p:spPr>
        <p:txBody>
          <a:bodyPr anchor="b"/>
          <a:lstStyle>
            <a:lvl1pPr>
              <a:buNone/>
              <a:defRPr lang="en-US" sz="2844" b="0" cap="all" dirty="0">
                <a:ln w="3175" cmpd="sng">
                  <a:noFill/>
                </a:ln>
                <a:solidFill>
                  <a:schemeClr val="tx1"/>
                </a:solidFill>
                <a:effectLst/>
              </a:defRPr>
            </a:lvl1pPr>
          </a:lstStyle>
          <a:p>
            <a:pPr lvl="0"/>
            <a:r>
              <a:rPr lang="en-US" smtClean="0"/>
              <a:t>Click to edit Master text styles</a:t>
            </a:r>
          </a:p>
        </p:txBody>
      </p:sp>
      <p:sp>
        <p:nvSpPr>
          <p:cNvPr id="3" name="Text Placeholder 2"/>
          <p:cNvSpPr>
            <a:spLocks noGrp="1"/>
          </p:cNvSpPr>
          <p:nvPr>
            <p:ph type="body" idx="1"/>
          </p:nvPr>
        </p:nvSpPr>
        <p:spPr>
          <a:xfrm>
            <a:off x="758613" y="6779359"/>
            <a:ext cx="9077134" cy="1782137"/>
          </a:xfrm>
        </p:spPr>
        <p:txBody>
          <a:bodyPr anchor="t"/>
          <a:lstStyle>
            <a:lvl1pPr marL="0" indent="0" algn="l">
              <a:buNone/>
              <a:defRPr sz="2561">
                <a:solidFill>
                  <a:schemeClr val="bg2">
                    <a:lumMod val="50000"/>
                  </a:schemeClr>
                </a:solidFill>
              </a:defRPr>
            </a:lvl1pPr>
            <a:lvl2pPr marL="650263" indent="0">
              <a:buNone/>
              <a:defRPr sz="2561">
                <a:solidFill>
                  <a:schemeClr val="tx1">
                    <a:tint val="75000"/>
                  </a:schemeClr>
                </a:solidFill>
              </a:defRPr>
            </a:lvl2pPr>
            <a:lvl3pPr marL="1300525" indent="0">
              <a:buNone/>
              <a:defRPr sz="2276">
                <a:solidFill>
                  <a:schemeClr val="tx1">
                    <a:tint val="75000"/>
                  </a:schemeClr>
                </a:solidFill>
              </a:defRPr>
            </a:lvl3pPr>
            <a:lvl4pPr marL="1950788" indent="0">
              <a:buNone/>
              <a:defRPr sz="1991">
                <a:solidFill>
                  <a:schemeClr val="tx1">
                    <a:tint val="75000"/>
                  </a:schemeClr>
                </a:solidFill>
              </a:defRPr>
            </a:lvl4pPr>
            <a:lvl5pPr marL="2601049" indent="0">
              <a:buNone/>
              <a:defRPr sz="1991">
                <a:solidFill>
                  <a:schemeClr val="tx1">
                    <a:tint val="75000"/>
                  </a:schemeClr>
                </a:solidFill>
              </a:defRPr>
            </a:lvl5pPr>
            <a:lvl6pPr marL="3251312" indent="0">
              <a:buNone/>
              <a:defRPr sz="1991">
                <a:solidFill>
                  <a:schemeClr val="tx1">
                    <a:tint val="75000"/>
                  </a:schemeClr>
                </a:solidFill>
              </a:defRPr>
            </a:lvl6pPr>
            <a:lvl7pPr marL="3901574" indent="0">
              <a:buNone/>
              <a:defRPr sz="1991">
                <a:solidFill>
                  <a:schemeClr val="tx1">
                    <a:tint val="75000"/>
                  </a:schemeClr>
                </a:solidFill>
              </a:defRPr>
            </a:lvl7pPr>
            <a:lvl8pPr marL="4551836" indent="0">
              <a:buNone/>
              <a:defRPr sz="1991">
                <a:solidFill>
                  <a:schemeClr val="tx1">
                    <a:tint val="75000"/>
                  </a:schemeClr>
                </a:solidFill>
              </a:defRPr>
            </a:lvl8pPr>
            <a:lvl9pPr marL="5202099" indent="0">
              <a:buNone/>
              <a:defRPr sz="1991">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4"/>
          </p:nvPr>
        </p:nvSpPr>
        <p:spPr/>
        <p:txBody>
          <a:bodyPr/>
          <a:lstStyle>
            <a:lvl1pPr>
              <a:defRPr/>
            </a:lvl1pPr>
          </a:lstStyle>
          <a:p>
            <a:pPr>
              <a:defRPr/>
            </a:pPr>
            <a:endParaRPr lang="en-US" dirty="0"/>
          </a:p>
        </p:txBody>
      </p:sp>
      <p:sp>
        <p:nvSpPr>
          <p:cNvPr id="6" name="Footer Placeholder 4"/>
          <p:cNvSpPr>
            <a:spLocks noGrp="1"/>
          </p:cNvSpPr>
          <p:nvPr>
            <p:ph type="ftr" sz="quarter" idx="15"/>
          </p:nvPr>
        </p:nvSpPr>
        <p:spPr/>
        <p:txBody>
          <a:bodyPr/>
          <a:lstStyle>
            <a:lvl1pPr>
              <a:defRPr/>
            </a:lvl1pPr>
          </a:lstStyle>
          <a:p>
            <a:pPr>
              <a:defRPr/>
            </a:pPr>
            <a:endParaRPr lang="en-US" dirty="0"/>
          </a:p>
        </p:txBody>
      </p:sp>
      <p:sp>
        <p:nvSpPr>
          <p:cNvPr id="7" name="Slide Number Placeholder 5"/>
          <p:cNvSpPr>
            <a:spLocks noGrp="1"/>
          </p:cNvSpPr>
          <p:nvPr>
            <p:ph type="sldNum" sz="quarter" idx="16"/>
          </p:nvPr>
        </p:nvSpPr>
        <p:spPr/>
        <p:txBody>
          <a:bodyPr/>
          <a:lstStyle>
            <a:lvl1pPr>
              <a:defRPr/>
            </a:lvl1pPr>
          </a:lstStyle>
          <a:p>
            <a:fld id="{C497306E-D5A4-4E85-AD8C-9C39CD592032}" type="slidenum">
              <a:rPr lang="en-US"/>
              <a:pPr/>
              <a:t>‹#›</a:t>
            </a:fld>
            <a:endParaRPr lang="en-US" dirty="0"/>
          </a:p>
        </p:txBody>
      </p:sp>
    </p:spTree>
    <p:extLst>
      <p:ext uri="{BB962C8B-B14F-4D97-AF65-F5344CB8AC3E}">
        <p14:creationId xmlns:p14="http://schemas.microsoft.com/office/powerpoint/2010/main" val="3941740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758614" y="6394029"/>
            <a:ext cx="9322478" cy="2167467"/>
          </a:xfrm>
        </p:spPr>
        <p:txBody>
          <a:bodyPr/>
          <a:lstStyle>
            <a:lvl1pPr algn="l">
              <a:defRPr sz="3983"/>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58614" y="758615"/>
            <a:ext cx="9322478" cy="535846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dirty="0"/>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A63225EC-F83F-4070-A164-5B32A01075A4}" type="slidenum">
              <a:rPr lang="en-US"/>
              <a:pPr/>
              <a:t>‹#›</a:t>
            </a:fld>
            <a:endParaRPr lang="en-US" dirty="0"/>
          </a:p>
        </p:txBody>
      </p:sp>
    </p:spTree>
    <p:extLst>
      <p:ext uri="{BB962C8B-B14F-4D97-AF65-F5344CB8AC3E}">
        <p14:creationId xmlns:p14="http://schemas.microsoft.com/office/powerpoint/2010/main" val="31798304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38889" y="758616"/>
            <a:ext cx="2907298" cy="6285653"/>
          </a:xfrm>
        </p:spPr>
        <p:txBody>
          <a:bodyPr vert="eaVert"/>
          <a:lstStyle>
            <a:lvl1pPr>
              <a:defRPr sz="3983"/>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58614" y="758613"/>
            <a:ext cx="8320017" cy="780288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dirty="0"/>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74CC5E26-174C-44EF-ADC2-670B87022C14}" type="slidenum">
              <a:rPr lang="en-US"/>
              <a:pPr/>
              <a:t>‹#›</a:t>
            </a:fld>
            <a:endParaRPr lang="en-US" dirty="0"/>
          </a:p>
        </p:txBody>
      </p:sp>
    </p:spTree>
    <p:extLst>
      <p:ext uri="{BB962C8B-B14F-4D97-AF65-F5344CB8AC3E}">
        <p14:creationId xmlns:p14="http://schemas.microsoft.com/office/powerpoint/2010/main" val="888183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40000"/>
            <a:lumOff val="60000"/>
            <a:alpha val="33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825" y="6394450"/>
            <a:ext cx="9321800" cy="2166938"/>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58825" y="758825"/>
            <a:ext cx="9321800" cy="535781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567988" y="8778875"/>
            <a:ext cx="1706562" cy="519113"/>
          </a:xfrm>
          <a:prstGeom prst="rect">
            <a:avLst/>
          </a:prstGeom>
        </p:spPr>
        <p:txBody>
          <a:bodyPr vert="horz" lIns="91440" tIns="45720" rIns="91440" bIns="45720" rtlCol="0" anchor="t"/>
          <a:lstStyle>
            <a:lvl1pPr algn="r">
              <a:defRPr sz="1422" b="0" i="0" smtClean="0">
                <a:solidFill>
                  <a:schemeClr val="bg2">
                    <a:lumMod val="50000"/>
                  </a:schemeClr>
                </a:solidFill>
                <a:effectLst/>
                <a:latin typeface="+mn-lt"/>
              </a:defRPr>
            </a:lvl1pPr>
          </a:lstStyle>
          <a:p>
            <a:pPr>
              <a:defRPr/>
            </a:pPr>
            <a:endParaRPr lang="en-US" dirty="0"/>
          </a:p>
        </p:txBody>
      </p:sp>
      <p:sp>
        <p:nvSpPr>
          <p:cNvPr id="5" name="Footer Placeholder 4"/>
          <p:cNvSpPr>
            <a:spLocks noGrp="1"/>
          </p:cNvSpPr>
          <p:nvPr>
            <p:ph type="ftr" sz="quarter" idx="3"/>
          </p:nvPr>
        </p:nvSpPr>
        <p:spPr>
          <a:xfrm>
            <a:off x="758825" y="8778875"/>
            <a:ext cx="8266113" cy="519113"/>
          </a:xfrm>
          <a:prstGeom prst="rect">
            <a:avLst/>
          </a:prstGeom>
        </p:spPr>
        <p:txBody>
          <a:bodyPr vert="horz" lIns="91440" tIns="45720" rIns="91440" bIns="45720" rtlCol="0" anchor="t"/>
          <a:lstStyle>
            <a:lvl1pPr algn="l">
              <a:defRPr sz="1422" b="0" i="0" smtClean="0">
                <a:solidFill>
                  <a:schemeClr val="bg2">
                    <a:lumMod val="50000"/>
                  </a:schemeClr>
                </a:solidFill>
                <a:effectLst/>
                <a:latin typeface="+mn-lt"/>
              </a:defRPr>
            </a:lvl1pPr>
          </a:lstStyle>
          <a:p>
            <a:pPr>
              <a:defRPr/>
            </a:pPr>
            <a:endParaRPr lang="en-US" dirty="0"/>
          </a:p>
        </p:txBody>
      </p:sp>
      <p:sp>
        <p:nvSpPr>
          <p:cNvPr id="6" name="Slide Number Placeholder 5"/>
          <p:cNvSpPr>
            <a:spLocks noGrp="1"/>
          </p:cNvSpPr>
          <p:nvPr>
            <p:ph type="sldNum" sz="quarter" idx="4"/>
          </p:nvPr>
        </p:nvSpPr>
        <p:spPr>
          <a:xfrm>
            <a:off x="11056938" y="7934325"/>
            <a:ext cx="1219200" cy="952500"/>
          </a:xfrm>
          <a:prstGeom prst="rect">
            <a:avLst/>
          </a:prstGeom>
        </p:spPr>
        <p:txBody>
          <a:bodyPr vert="horz" wrap="square" lIns="91440" tIns="45720" rIns="91440" bIns="45720" numCol="1" anchor="b" anchorCtr="0" compatLnSpc="1">
            <a:prstTxWarp prst="textNoShape">
              <a:avLst/>
            </a:prstTxWarp>
          </a:bodyPr>
          <a:lstStyle>
            <a:lvl1pPr algn="r">
              <a:defRPr sz="3900">
                <a:solidFill>
                  <a:srgbClr val="68370F"/>
                </a:solidFill>
                <a:latin typeface="Calibri" panose="020F0502020204030204" pitchFamily="34" charset="0"/>
              </a:defRPr>
            </a:lvl1pPr>
          </a:lstStyle>
          <a:p>
            <a:fld id="{69A69284-F79E-415D-BF9A-A4F3E2011793}" type="slidenum">
              <a:rPr lang="en-US"/>
              <a:pPr/>
              <a:t>‹#›</a:t>
            </a:fld>
            <a:endParaRPr lang="en-US" dirty="0"/>
          </a:p>
        </p:txBody>
      </p:sp>
      <p:sp>
        <p:nvSpPr>
          <p:cNvPr id="13" name="Rounded Rectangle 12"/>
          <p:cNvSpPr/>
          <p:nvPr userDrawn="1"/>
        </p:nvSpPr>
        <p:spPr>
          <a:xfrm>
            <a:off x="309563" y="339725"/>
            <a:ext cx="12314237" cy="9145588"/>
          </a:xfrm>
          <a:prstGeom prst="roundRect">
            <a:avLst>
              <a:gd name="adj" fmla="val 2310"/>
            </a:avLst>
          </a:prstGeom>
          <a:solidFill>
            <a:schemeClr val="tx1"/>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4" name="Picture 13"/>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 y="7033121"/>
            <a:ext cx="3190032" cy="2730496"/>
          </a:xfrm>
          <a:prstGeom prst="rect">
            <a:avLst/>
          </a:prstGeom>
        </p:spPr>
      </p:pic>
    </p:spTree>
    <p:custDataLst>
      <p:tags r:id="rId20"/>
    </p:custDataLst>
  </p:cSld>
  <p:clrMap bg1="dk1" tx1="lt1" bg2="dk2" tx2="lt2" accent1="accent1" accent2="accent2" accent3="accent3" accent4="accent4" accent5="accent5" accent6="accent6" hlink="hlink" folHlink="folHlink"/>
  <p:sldLayoutIdLst>
    <p:sldLayoutId id="2147483960" r:id="rId1"/>
    <p:sldLayoutId id="2147483961" r:id="rId2"/>
    <p:sldLayoutId id="2147483973" r:id="rId3"/>
    <p:sldLayoutId id="2147483962" r:id="rId4"/>
    <p:sldLayoutId id="2147483963" r:id="rId5"/>
    <p:sldLayoutId id="2147483964" r:id="rId6"/>
    <p:sldLayoutId id="2147483965" r:id="rId7"/>
    <p:sldLayoutId id="2147483966" r:id="rId8"/>
    <p:sldLayoutId id="2147483967" r:id="rId9"/>
    <p:sldLayoutId id="2147483968" r:id="rId10"/>
    <p:sldLayoutId id="2147483956" r:id="rId11"/>
    <p:sldLayoutId id="2147483957" r:id="rId12"/>
    <p:sldLayoutId id="2147483969" r:id="rId13"/>
    <p:sldLayoutId id="2147483958" r:id="rId14"/>
    <p:sldLayoutId id="2147483970" r:id="rId15"/>
    <p:sldLayoutId id="2147483959" r:id="rId16"/>
    <p:sldLayoutId id="2147483971" r:id="rId17"/>
    <p:sldLayoutId id="2147483972" r:id="rId18"/>
  </p:sldLayoutIdLst>
  <p:timing>
    <p:tnLst>
      <p:par>
        <p:cTn id="1" dur="indefinite" restart="never" nodeType="tmRoot"/>
      </p:par>
    </p:tnLst>
  </p:timing>
  <p:hf hdr="0" ftr="0" dt="0"/>
  <p:txStyles>
    <p:titleStyle>
      <a:lvl1pPr algn="l" defTabSz="649288" rtl="0" fontAlgn="base">
        <a:spcBef>
          <a:spcPct val="0"/>
        </a:spcBef>
        <a:spcAft>
          <a:spcPct val="0"/>
        </a:spcAft>
        <a:defRPr sz="4500" kern="1200" cap="all">
          <a:ln w="3175" cmpd="sng">
            <a:noFill/>
          </a:ln>
          <a:solidFill>
            <a:schemeClr val="tx1"/>
          </a:solidFill>
          <a:latin typeface="+mj-lt"/>
          <a:ea typeface="+mj-ea"/>
          <a:cs typeface="+mj-cs"/>
        </a:defRPr>
      </a:lvl1pPr>
      <a:lvl2pPr algn="l" defTabSz="649288" rtl="0" fontAlgn="base">
        <a:spcBef>
          <a:spcPct val="0"/>
        </a:spcBef>
        <a:spcAft>
          <a:spcPct val="0"/>
        </a:spcAft>
        <a:defRPr sz="4500">
          <a:solidFill>
            <a:schemeClr val="tx1"/>
          </a:solidFill>
          <a:latin typeface="Calibri Light" panose="020F0302020204030204" pitchFamily="34" charset="0"/>
        </a:defRPr>
      </a:lvl2pPr>
      <a:lvl3pPr algn="l" defTabSz="649288" rtl="0" fontAlgn="base">
        <a:spcBef>
          <a:spcPct val="0"/>
        </a:spcBef>
        <a:spcAft>
          <a:spcPct val="0"/>
        </a:spcAft>
        <a:defRPr sz="4500">
          <a:solidFill>
            <a:schemeClr val="tx1"/>
          </a:solidFill>
          <a:latin typeface="Calibri Light" panose="020F0302020204030204" pitchFamily="34" charset="0"/>
        </a:defRPr>
      </a:lvl3pPr>
      <a:lvl4pPr algn="l" defTabSz="649288" rtl="0" fontAlgn="base">
        <a:spcBef>
          <a:spcPct val="0"/>
        </a:spcBef>
        <a:spcAft>
          <a:spcPct val="0"/>
        </a:spcAft>
        <a:defRPr sz="4500">
          <a:solidFill>
            <a:schemeClr val="tx1"/>
          </a:solidFill>
          <a:latin typeface="Calibri Light" panose="020F0302020204030204" pitchFamily="34" charset="0"/>
        </a:defRPr>
      </a:lvl4pPr>
      <a:lvl5pPr algn="l" defTabSz="649288" rtl="0" fontAlgn="base">
        <a:spcBef>
          <a:spcPct val="0"/>
        </a:spcBef>
        <a:spcAft>
          <a:spcPct val="0"/>
        </a:spcAft>
        <a:defRPr sz="4500">
          <a:solidFill>
            <a:schemeClr val="tx1"/>
          </a:solidFill>
          <a:latin typeface="Calibri Light" panose="020F030202020403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06400" indent="-406400" algn="l" defTabSz="649288" rtl="0" fontAlgn="base">
        <a:spcBef>
          <a:spcPct val="20000"/>
        </a:spcBef>
        <a:spcAft>
          <a:spcPts val="850"/>
        </a:spcAft>
        <a:buClr>
          <a:schemeClr val="tx1"/>
        </a:buClr>
        <a:buSzPct val="80000"/>
        <a:buFont typeface="Wingdings 3" panose="05040102010807070707" pitchFamily="18" charset="2"/>
        <a:buChar char=""/>
        <a:defRPr sz="2800" kern="1200">
          <a:solidFill>
            <a:srgbClr val="68370F"/>
          </a:solidFill>
          <a:latin typeface="+mn-lt"/>
          <a:ea typeface="+mn-ea"/>
          <a:cs typeface="+mn-cs"/>
        </a:defRPr>
      </a:lvl1pPr>
      <a:lvl2pPr marL="1055688" indent="-406400" algn="l" defTabSz="649288" rtl="0" fontAlgn="base">
        <a:spcBef>
          <a:spcPct val="20000"/>
        </a:spcBef>
        <a:spcAft>
          <a:spcPts val="850"/>
        </a:spcAft>
        <a:buClr>
          <a:schemeClr val="tx1"/>
        </a:buClr>
        <a:buSzPct val="80000"/>
        <a:buFont typeface="Wingdings 3" panose="05040102010807070707" pitchFamily="18" charset="2"/>
        <a:buChar char=""/>
        <a:defRPr sz="2500" kern="1200">
          <a:solidFill>
            <a:srgbClr val="68370F"/>
          </a:solidFill>
          <a:latin typeface="+mn-lt"/>
          <a:ea typeface="+mn-ea"/>
          <a:cs typeface="+mn-cs"/>
        </a:defRPr>
      </a:lvl2pPr>
      <a:lvl3pPr marL="1706563" indent="-406400" algn="l" defTabSz="649288" rtl="0" fontAlgn="base">
        <a:spcBef>
          <a:spcPct val="20000"/>
        </a:spcBef>
        <a:spcAft>
          <a:spcPts val="850"/>
        </a:spcAft>
        <a:buClr>
          <a:schemeClr val="tx1"/>
        </a:buClr>
        <a:buSzPct val="80000"/>
        <a:buFont typeface="Wingdings 3" panose="05040102010807070707" pitchFamily="18" charset="2"/>
        <a:buChar char=""/>
        <a:defRPr sz="2200" kern="1200">
          <a:solidFill>
            <a:srgbClr val="68370F"/>
          </a:solidFill>
          <a:latin typeface="+mn-lt"/>
          <a:ea typeface="+mn-ea"/>
          <a:cs typeface="+mn-cs"/>
        </a:defRPr>
      </a:lvl3pPr>
      <a:lvl4pPr marL="2193925" indent="-242888" algn="l" defTabSz="649288" rtl="0" fontAlgn="base">
        <a:spcBef>
          <a:spcPct val="20000"/>
        </a:spcBef>
        <a:spcAft>
          <a:spcPts val="850"/>
        </a:spcAft>
        <a:buClr>
          <a:schemeClr val="tx1"/>
        </a:buClr>
        <a:buSzPct val="80000"/>
        <a:buFont typeface="Wingdings 3" panose="05040102010807070707" pitchFamily="18" charset="2"/>
        <a:buChar char=""/>
        <a:defRPr sz="1900" kern="1200">
          <a:solidFill>
            <a:srgbClr val="68370F"/>
          </a:solidFill>
          <a:latin typeface="+mn-lt"/>
          <a:ea typeface="+mn-ea"/>
          <a:cs typeface="+mn-cs"/>
        </a:defRPr>
      </a:lvl4pPr>
      <a:lvl5pPr marL="2844800" indent="-242888" algn="l" defTabSz="649288" rtl="0" fontAlgn="base">
        <a:spcBef>
          <a:spcPct val="20000"/>
        </a:spcBef>
        <a:spcAft>
          <a:spcPts val="850"/>
        </a:spcAft>
        <a:buClr>
          <a:schemeClr val="tx1"/>
        </a:buClr>
        <a:buSzPct val="80000"/>
        <a:buFont typeface="Wingdings 3" panose="05040102010807070707" pitchFamily="18" charset="2"/>
        <a:buChar char=""/>
        <a:defRPr sz="1900" kern="1200">
          <a:solidFill>
            <a:srgbClr val="68370F"/>
          </a:solidFill>
          <a:latin typeface="+mn-lt"/>
          <a:ea typeface="+mn-ea"/>
          <a:cs typeface="+mn-cs"/>
        </a:defRPr>
      </a:lvl5pPr>
      <a:lvl6pPr marL="3576443" indent="-325131" algn="l" defTabSz="650263" rtl="0" eaLnBrk="1" latinLnBrk="0" hangingPunct="1">
        <a:spcBef>
          <a:spcPct val="20000"/>
        </a:spcBef>
        <a:spcAft>
          <a:spcPts val="853"/>
        </a:spcAft>
        <a:buClr>
          <a:schemeClr val="tx1"/>
        </a:buClr>
        <a:buSzPct val="80000"/>
        <a:buFont typeface="Wingdings 3" panose="05040102010807070707" pitchFamily="18" charset="2"/>
        <a:buChar char=""/>
        <a:defRPr sz="1991" kern="1200" cap="none">
          <a:solidFill>
            <a:schemeClr val="bg2">
              <a:lumMod val="50000"/>
            </a:schemeClr>
          </a:solidFill>
          <a:effectLst/>
          <a:latin typeface="+mn-lt"/>
          <a:ea typeface="+mn-ea"/>
          <a:cs typeface="+mn-cs"/>
        </a:defRPr>
      </a:lvl6pPr>
      <a:lvl7pPr marL="4226705" indent="-325131" algn="l" defTabSz="650263" rtl="0" eaLnBrk="1" latinLnBrk="0" hangingPunct="1">
        <a:spcBef>
          <a:spcPct val="20000"/>
        </a:spcBef>
        <a:spcAft>
          <a:spcPts val="853"/>
        </a:spcAft>
        <a:buClr>
          <a:schemeClr val="tx1"/>
        </a:buClr>
        <a:buSzPct val="80000"/>
        <a:buFont typeface="Wingdings 3" panose="05040102010807070707" pitchFamily="18" charset="2"/>
        <a:buChar char=""/>
        <a:defRPr sz="1991" kern="1200" cap="none">
          <a:solidFill>
            <a:schemeClr val="bg2">
              <a:lumMod val="50000"/>
            </a:schemeClr>
          </a:solidFill>
          <a:effectLst/>
          <a:latin typeface="+mn-lt"/>
          <a:ea typeface="+mn-ea"/>
          <a:cs typeface="+mn-cs"/>
        </a:defRPr>
      </a:lvl7pPr>
      <a:lvl8pPr marL="4876968" indent="-325131" algn="l" defTabSz="650263" rtl="0" eaLnBrk="1" latinLnBrk="0" hangingPunct="1">
        <a:spcBef>
          <a:spcPct val="20000"/>
        </a:spcBef>
        <a:spcAft>
          <a:spcPts val="853"/>
        </a:spcAft>
        <a:buClr>
          <a:schemeClr val="tx1"/>
        </a:buClr>
        <a:buSzPct val="80000"/>
        <a:buFont typeface="Wingdings 3" panose="05040102010807070707" pitchFamily="18" charset="2"/>
        <a:buChar char=""/>
        <a:defRPr sz="1991" kern="1200" cap="none">
          <a:solidFill>
            <a:schemeClr val="bg2">
              <a:lumMod val="50000"/>
            </a:schemeClr>
          </a:solidFill>
          <a:effectLst/>
          <a:latin typeface="+mn-lt"/>
          <a:ea typeface="+mn-ea"/>
          <a:cs typeface="+mn-cs"/>
        </a:defRPr>
      </a:lvl8pPr>
      <a:lvl9pPr marL="5527230" indent="-325131" algn="l" defTabSz="650263" rtl="0" eaLnBrk="1" latinLnBrk="0" hangingPunct="1">
        <a:spcBef>
          <a:spcPct val="20000"/>
        </a:spcBef>
        <a:spcAft>
          <a:spcPts val="853"/>
        </a:spcAft>
        <a:buClr>
          <a:schemeClr val="tx1"/>
        </a:buClr>
        <a:buSzPct val="80000"/>
        <a:buFont typeface="Wingdings 3" panose="05040102010807070707" pitchFamily="18" charset="2"/>
        <a:buChar char=""/>
        <a:defRPr sz="1991" kern="1200" cap="none">
          <a:solidFill>
            <a:schemeClr val="bg2">
              <a:lumMod val="50000"/>
            </a:schemeClr>
          </a:solidFill>
          <a:effectLst/>
          <a:latin typeface="+mn-lt"/>
          <a:ea typeface="+mn-ea"/>
          <a:cs typeface="+mn-cs"/>
        </a:defRPr>
      </a:lvl9pPr>
    </p:bodyStyle>
    <p:otherStyle>
      <a:defPPr>
        <a:defRPr lang="en-US"/>
      </a:defPPr>
      <a:lvl1pPr marL="0" algn="l" defTabSz="650263" rtl="0" eaLnBrk="1" latinLnBrk="0" hangingPunct="1">
        <a:defRPr sz="2561" kern="1200">
          <a:solidFill>
            <a:schemeClr val="tx1"/>
          </a:solidFill>
          <a:latin typeface="+mn-lt"/>
          <a:ea typeface="+mn-ea"/>
          <a:cs typeface="+mn-cs"/>
        </a:defRPr>
      </a:lvl1pPr>
      <a:lvl2pPr marL="650263" algn="l" defTabSz="650263" rtl="0" eaLnBrk="1" latinLnBrk="0" hangingPunct="1">
        <a:defRPr sz="2561" kern="1200">
          <a:solidFill>
            <a:schemeClr val="tx1"/>
          </a:solidFill>
          <a:latin typeface="+mn-lt"/>
          <a:ea typeface="+mn-ea"/>
          <a:cs typeface="+mn-cs"/>
        </a:defRPr>
      </a:lvl2pPr>
      <a:lvl3pPr marL="1300525" algn="l" defTabSz="650263" rtl="0" eaLnBrk="1" latinLnBrk="0" hangingPunct="1">
        <a:defRPr sz="2561" kern="1200">
          <a:solidFill>
            <a:schemeClr val="tx1"/>
          </a:solidFill>
          <a:latin typeface="+mn-lt"/>
          <a:ea typeface="+mn-ea"/>
          <a:cs typeface="+mn-cs"/>
        </a:defRPr>
      </a:lvl3pPr>
      <a:lvl4pPr marL="1950788" algn="l" defTabSz="650263" rtl="0" eaLnBrk="1" latinLnBrk="0" hangingPunct="1">
        <a:defRPr sz="2561" kern="1200">
          <a:solidFill>
            <a:schemeClr val="tx1"/>
          </a:solidFill>
          <a:latin typeface="+mn-lt"/>
          <a:ea typeface="+mn-ea"/>
          <a:cs typeface="+mn-cs"/>
        </a:defRPr>
      </a:lvl4pPr>
      <a:lvl5pPr marL="2601049" algn="l" defTabSz="650263" rtl="0" eaLnBrk="1" latinLnBrk="0" hangingPunct="1">
        <a:defRPr sz="2561" kern="1200">
          <a:solidFill>
            <a:schemeClr val="tx1"/>
          </a:solidFill>
          <a:latin typeface="+mn-lt"/>
          <a:ea typeface="+mn-ea"/>
          <a:cs typeface="+mn-cs"/>
        </a:defRPr>
      </a:lvl5pPr>
      <a:lvl6pPr marL="3251312" algn="l" defTabSz="650263" rtl="0" eaLnBrk="1" latinLnBrk="0" hangingPunct="1">
        <a:defRPr sz="2561" kern="1200">
          <a:solidFill>
            <a:schemeClr val="tx1"/>
          </a:solidFill>
          <a:latin typeface="+mn-lt"/>
          <a:ea typeface="+mn-ea"/>
          <a:cs typeface="+mn-cs"/>
        </a:defRPr>
      </a:lvl6pPr>
      <a:lvl7pPr marL="3901574" algn="l" defTabSz="650263" rtl="0" eaLnBrk="1" latinLnBrk="0" hangingPunct="1">
        <a:defRPr sz="2561" kern="1200">
          <a:solidFill>
            <a:schemeClr val="tx1"/>
          </a:solidFill>
          <a:latin typeface="+mn-lt"/>
          <a:ea typeface="+mn-ea"/>
          <a:cs typeface="+mn-cs"/>
        </a:defRPr>
      </a:lvl7pPr>
      <a:lvl8pPr marL="4551836" algn="l" defTabSz="650263" rtl="0" eaLnBrk="1" latinLnBrk="0" hangingPunct="1">
        <a:defRPr sz="2561" kern="1200">
          <a:solidFill>
            <a:schemeClr val="tx1"/>
          </a:solidFill>
          <a:latin typeface="+mn-lt"/>
          <a:ea typeface="+mn-ea"/>
          <a:cs typeface="+mn-cs"/>
        </a:defRPr>
      </a:lvl8pPr>
      <a:lvl9pPr marL="5202099" algn="l" defTabSz="650263" rtl="0" eaLnBrk="1" latinLnBrk="0" hangingPunct="1">
        <a:defRPr sz="256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8.xml"/><Relationship Id="rId5" Type="http://schemas.openxmlformats.org/officeDocument/2006/relationships/image" Target="../media/image2.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2.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12.jpe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56556" y="1623231"/>
            <a:ext cx="7213996" cy="1077218"/>
          </a:xfrm>
          <a:prstGeom prst="rect">
            <a:avLst/>
          </a:prstGeom>
          <a:noFill/>
        </p:spPr>
        <p:txBody>
          <a:bodyPr wrap="square" rtlCol="0">
            <a:spAutoFit/>
          </a:bodyPr>
          <a:lstStyle/>
          <a:p>
            <a:r>
              <a:rPr lang="en-US" sz="3200" b="1" dirty="0" smtClean="0">
                <a:solidFill>
                  <a:schemeClr val="bg1">
                    <a:lumMod val="75000"/>
                    <a:lumOff val="25000"/>
                  </a:schemeClr>
                </a:solidFill>
              </a:rPr>
              <a:t>Enabling Technology to </a:t>
            </a:r>
          </a:p>
          <a:p>
            <a:r>
              <a:rPr lang="en-US" sz="3200" b="1" dirty="0" smtClean="0">
                <a:solidFill>
                  <a:schemeClr val="bg1">
                    <a:lumMod val="75000"/>
                    <a:lumOff val="25000"/>
                  </a:schemeClr>
                </a:solidFill>
              </a:rPr>
              <a:t>Quantify Human Emotion</a:t>
            </a:r>
            <a:endParaRPr lang="en-US" sz="3200" b="1" dirty="0">
              <a:solidFill>
                <a:schemeClr val="bg1">
                  <a:lumMod val="75000"/>
                  <a:lumOff val="25000"/>
                </a:schemeClr>
              </a:solidFill>
            </a:endParaRPr>
          </a:p>
        </p:txBody>
      </p:sp>
      <p:sp>
        <p:nvSpPr>
          <p:cNvPr id="6" name="Content Placeholder 6"/>
          <p:cNvSpPr txBox="1">
            <a:spLocks/>
          </p:cNvSpPr>
          <p:nvPr/>
        </p:nvSpPr>
        <p:spPr>
          <a:xfrm>
            <a:off x="656556" y="3256669"/>
            <a:ext cx="7213996" cy="3564347"/>
          </a:xfrm>
          <a:prstGeom prst="rect">
            <a:avLst/>
          </a:prstGeom>
        </p:spPr>
        <p:txBody>
          <a:bodyPr/>
          <a:lstStyle>
            <a:lvl1pPr marL="406400" indent="-406400" algn="l" defTabSz="649288" rtl="0" fontAlgn="base">
              <a:spcBef>
                <a:spcPct val="20000"/>
              </a:spcBef>
              <a:spcAft>
                <a:spcPts val="850"/>
              </a:spcAft>
              <a:buClr>
                <a:schemeClr val="tx1"/>
              </a:buClr>
              <a:buSzPct val="80000"/>
              <a:buFont typeface="Wingdings 3" panose="05040102010807070707" pitchFamily="18" charset="2"/>
              <a:buChar char=""/>
              <a:defRPr sz="2800" kern="1200">
                <a:solidFill>
                  <a:srgbClr val="68370F"/>
                </a:solidFill>
                <a:latin typeface="+mn-lt"/>
                <a:ea typeface="+mn-ea"/>
                <a:cs typeface="+mn-cs"/>
              </a:defRPr>
            </a:lvl1pPr>
            <a:lvl2pPr marL="1055688" indent="-406400" algn="l" defTabSz="649288" rtl="0" fontAlgn="base">
              <a:spcBef>
                <a:spcPct val="20000"/>
              </a:spcBef>
              <a:spcAft>
                <a:spcPts val="850"/>
              </a:spcAft>
              <a:buClr>
                <a:schemeClr val="tx1"/>
              </a:buClr>
              <a:buSzPct val="80000"/>
              <a:buFont typeface="Wingdings 3" panose="05040102010807070707" pitchFamily="18" charset="2"/>
              <a:buChar char=""/>
              <a:defRPr sz="2500" kern="1200">
                <a:solidFill>
                  <a:srgbClr val="68370F"/>
                </a:solidFill>
                <a:latin typeface="+mn-lt"/>
                <a:ea typeface="+mn-ea"/>
                <a:cs typeface="+mn-cs"/>
              </a:defRPr>
            </a:lvl2pPr>
            <a:lvl3pPr marL="1706563" indent="-406400" algn="l" defTabSz="649288" rtl="0" fontAlgn="base">
              <a:spcBef>
                <a:spcPct val="20000"/>
              </a:spcBef>
              <a:spcAft>
                <a:spcPts val="850"/>
              </a:spcAft>
              <a:buClr>
                <a:schemeClr val="tx1"/>
              </a:buClr>
              <a:buSzPct val="80000"/>
              <a:buFont typeface="Wingdings 3" panose="05040102010807070707" pitchFamily="18" charset="2"/>
              <a:buChar char=""/>
              <a:defRPr sz="2200" kern="1200">
                <a:solidFill>
                  <a:srgbClr val="68370F"/>
                </a:solidFill>
                <a:latin typeface="+mn-lt"/>
                <a:ea typeface="+mn-ea"/>
                <a:cs typeface="+mn-cs"/>
              </a:defRPr>
            </a:lvl3pPr>
            <a:lvl4pPr marL="2193925" indent="-242888" algn="l" defTabSz="649288" rtl="0" fontAlgn="base">
              <a:spcBef>
                <a:spcPct val="20000"/>
              </a:spcBef>
              <a:spcAft>
                <a:spcPts val="850"/>
              </a:spcAft>
              <a:buClr>
                <a:schemeClr val="tx1"/>
              </a:buClr>
              <a:buSzPct val="80000"/>
              <a:buFont typeface="Wingdings 3" panose="05040102010807070707" pitchFamily="18" charset="2"/>
              <a:buChar char=""/>
              <a:defRPr sz="1900" kern="1200">
                <a:solidFill>
                  <a:srgbClr val="68370F"/>
                </a:solidFill>
                <a:latin typeface="+mn-lt"/>
                <a:ea typeface="+mn-ea"/>
                <a:cs typeface="+mn-cs"/>
              </a:defRPr>
            </a:lvl4pPr>
            <a:lvl5pPr marL="2844800" indent="-242888" algn="l" defTabSz="649288" rtl="0" fontAlgn="base">
              <a:spcBef>
                <a:spcPct val="20000"/>
              </a:spcBef>
              <a:spcAft>
                <a:spcPts val="850"/>
              </a:spcAft>
              <a:buClr>
                <a:schemeClr val="tx1"/>
              </a:buClr>
              <a:buSzPct val="80000"/>
              <a:buFont typeface="Wingdings 3" panose="05040102010807070707" pitchFamily="18" charset="2"/>
              <a:buChar char=""/>
              <a:defRPr sz="1900" kern="1200">
                <a:solidFill>
                  <a:srgbClr val="68370F"/>
                </a:solidFill>
                <a:latin typeface="+mn-lt"/>
                <a:ea typeface="+mn-ea"/>
                <a:cs typeface="+mn-cs"/>
              </a:defRPr>
            </a:lvl5pPr>
            <a:lvl6pPr marL="3576443" indent="-325131" algn="l" defTabSz="650263" rtl="0" eaLnBrk="1" latinLnBrk="0" hangingPunct="1">
              <a:spcBef>
                <a:spcPct val="20000"/>
              </a:spcBef>
              <a:spcAft>
                <a:spcPts val="853"/>
              </a:spcAft>
              <a:buClr>
                <a:schemeClr val="tx1"/>
              </a:buClr>
              <a:buSzPct val="80000"/>
              <a:buFont typeface="Wingdings 3" panose="05040102010807070707" pitchFamily="18" charset="2"/>
              <a:buChar char=""/>
              <a:defRPr sz="1991" kern="1200" cap="none">
                <a:solidFill>
                  <a:schemeClr val="bg2">
                    <a:lumMod val="50000"/>
                  </a:schemeClr>
                </a:solidFill>
                <a:effectLst/>
                <a:latin typeface="+mn-lt"/>
                <a:ea typeface="+mn-ea"/>
                <a:cs typeface="+mn-cs"/>
              </a:defRPr>
            </a:lvl6pPr>
            <a:lvl7pPr marL="4226705" indent="-325131" algn="l" defTabSz="650263" rtl="0" eaLnBrk="1" latinLnBrk="0" hangingPunct="1">
              <a:spcBef>
                <a:spcPct val="20000"/>
              </a:spcBef>
              <a:spcAft>
                <a:spcPts val="853"/>
              </a:spcAft>
              <a:buClr>
                <a:schemeClr val="tx1"/>
              </a:buClr>
              <a:buSzPct val="80000"/>
              <a:buFont typeface="Wingdings 3" panose="05040102010807070707" pitchFamily="18" charset="2"/>
              <a:buChar char=""/>
              <a:defRPr sz="1991" kern="1200" cap="none">
                <a:solidFill>
                  <a:schemeClr val="bg2">
                    <a:lumMod val="50000"/>
                  </a:schemeClr>
                </a:solidFill>
                <a:effectLst/>
                <a:latin typeface="+mn-lt"/>
                <a:ea typeface="+mn-ea"/>
                <a:cs typeface="+mn-cs"/>
              </a:defRPr>
            </a:lvl7pPr>
            <a:lvl8pPr marL="4876968" indent="-325131" algn="l" defTabSz="650263" rtl="0" eaLnBrk="1" latinLnBrk="0" hangingPunct="1">
              <a:spcBef>
                <a:spcPct val="20000"/>
              </a:spcBef>
              <a:spcAft>
                <a:spcPts val="853"/>
              </a:spcAft>
              <a:buClr>
                <a:schemeClr val="tx1"/>
              </a:buClr>
              <a:buSzPct val="80000"/>
              <a:buFont typeface="Wingdings 3" panose="05040102010807070707" pitchFamily="18" charset="2"/>
              <a:buChar char=""/>
              <a:defRPr sz="1991" kern="1200" cap="none">
                <a:solidFill>
                  <a:schemeClr val="bg2">
                    <a:lumMod val="50000"/>
                  </a:schemeClr>
                </a:solidFill>
                <a:effectLst/>
                <a:latin typeface="+mn-lt"/>
                <a:ea typeface="+mn-ea"/>
                <a:cs typeface="+mn-cs"/>
              </a:defRPr>
            </a:lvl8pPr>
            <a:lvl9pPr marL="5527230" indent="-325131" algn="l" defTabSz="650263" rtl="0" eaLnBrk="1" latinLnBrk="0" hangingPunct="1">
              <a:spcBef>
                <a:spcPct val="20000"/>
              </a:spcBef>
              <a:spcAft>
                <a:spcPts val="853"/>
              </a:spcAft>
              <a:buClr>
                <a:schemeClr val="tx1"/>
              </a:buClr>
              <a:buSzPct val="80000"/>
              <a:buFont typeface="Wingdings 3" panose="05040102010807070707" pitchFamily="18" charset="2"/>
              <a:buChar char=""/>
              <a:defRPr sz="1991" kern="1200" cap="none">
                <a:solidFill>
                  <a:schemeClr val="bg2">
                    <a:lumMod val="50000"/>
                  </a:schemeClr>
                </a:solidFill>
                <a:effectLst/>
                <a:latin typeface="+mn-lt"/>
                <a:ea typeface="+mn-ea"/>
                <a:cs typeface="+mn-cs"/>
              </a:defRPr>
            </a:lvl9pPr>
          </a:lstStyle>
          <a:p>
            <a:pPr marL="0" indent="0" algn="just" defTabSz="650263" fontAlgn="auto">
              <a:spcAft>
                <a:spcPts val="853"/>
              </a:spcAft>
              <a:buClr>
                <a:schemeClr val="bg1"/>
              </a:buClr>
              <a:buNone/>
              <a:defRPr/>
            </a:pPr>
            <a:r>
              <a:rPr lang="en-AU" sz="2400" dirty="0">
                <a:solidFill>
                  <a:schemeClr val="bg1">
                    <a:lumMod val="75000"/>
                    <a:lumOff val="25000"/>
                  </a:schemeClr>
                </a:solidFill>
                <a:latin typeface="Helvetica Light"/>
                <a:cs typeface="Helvetica Light"/>
              </a:rPr>
              <a:t>Technology doesn't</a:t>
            </a:r>
            <a:r>
              <a:rPr lang="en-AU" sz="2400" b="1" dirty="0">
                <a:solidFill>
                  <a:srgbClr val="FF3220"/>
                </a:solidFill>
                <a:latin typeface="Helvetica Light"/>
                <a:cs typeface="Helvetica Light"/>
              </a:rPr>
              <a:t> </a:t>
            </a:r>
            <a:r>
              <a:rPr lang="en-AU" sz="2400" b="1" dirty="0" smtClean="0">
                <a:solidFill>
                  <a:srgbClr val="FF3220"/>
                </a:solidFill>
                <a:latin typeface="Helvetica Light"/>
                <a:cs typeface="Helvetica Light"/>
              </a:rPr>
              <a:t>understand</a:t>
            </a:r>
            <a:r>
              <a:rPr lang="en-AU" sz="2400" dirty="0" smtClean="0">
                <a:solidFill>
                  <a:schemeClr val="bg1">
                    <a:lumMod val="75000"/>
                    <a:lumOff val="25000"/>
                  </a:schemeClr>
                </a:solidFill>
                <a:latin typeface="Helvetica Light"/>
                <a:cs typeface="Helvetica Light"/>
              </a:rPr>
              <a:t> mobile users </a:t>
            </a:r>
            <a:r>
              <a:rPr lang="en-AU" sz="2400" dirty="0">
                <a:solidFill>
                  <a:schemeClr val="bg1">
                    <a:lumMod val="75000"/>
                    <a:lumOff val="25000"/>
                  </a:schemeClr>
                </a:solidFill>
                <a:latin typeface="Helvetica Light"/>
                <a:cs typeface="Helvetica Light"/>
              </a:rPr>
              <a:t>circumstances (emotions </a:t>
            </a:r>
            <a:r>
              <a:rPr lang="en-AU" sz="2400" dirty="0" smtClean="0">
                <a:solidFill>
                  <a:schemeClr val="bg1">
                    <a:lumMod val="75000"/>
                    <a:lumOff val="25000"/>
                  </a:schemeClr>
                </a:solidFill>
                <a:latin typeface="Helvetica Light"/>
                <a:cs typeface="Helvetica Light"/>
              </a:rPr>
              <a:t>and </a:t>
            </a:r>
            <a:r>
              <a:rPr lang="en-AU" sz="2400" dirty="0">
                <a:solidFill>
                  <a:schemeClr val="bg1">
                    <a:lumMod val="75000"/>
                    <a:lumOff val="25000"/>
                  </a:schemeClr>
                </a:solidFill>
                <a:latin typeface="Helvetica Light"/>
                <a:cs typeface="Helvetica Light"/>
              </a:rPr>
              <a:t>context). </a:t>
            </a:r>
          </a:p>
          <a:p>
            <a:pPr marL="0" indent="0" algn="just" defTabSz="650263" fontAlgn="auto">
              <a:spcAft>
                <a:spcPts val="853"/>
              </a:spcAft>
              <a:buClr>
                <a:schemeClr val="bg1"/>
              </a:buClr>
              <a:buFont typeface="Wingdings 3" panose="05040102010807070707" pitchFamily="18" charset="2"/>
              <a:buNone/>
              <a:defRPr/>
            </a:pPr>
            <a:r>
              <a:rPr lang="en-AU" sz="2400" dirty="0" smtClean="0">
                <a:solidFill>
                  <a:schemeClr val="bg1">
                    <a:lumMod val="75000"/>
                    <a:lumOff val="25000"/>
                  </a:schemeClr>
                </a:solidFill>
                <a:latin typeface="Helvetica Light"/>
                <a:cs typeface="Helvetica Light"/>
              </a:rPr>
              <a:t>This is recognised as an immediate and pervasive problem in the mobile world as it creates huge inefficiencies in the way brands, app developers, and service providers engage with their mobile customers. </a:t>
            </a:r>
            <a:endParaRPr lang="en-AU" sz="2400" dirty="0" smtClean="0">
              <a:solidFill>
                <a:schemeClr val="bg1">
                  <a:lumMod val="75000"/>
                  <a:lumOff val="25000"/>
                </a:schemeClr>
              </a:solidFill>
            </a:endParaRPr>
          </a:p>
        </p:txBody>
      </p:sp>
      <p:pic>
        <p:nvPicPr>
          <p:cNvPr id="10" name="Picture 9" descr="Fotolia_61914951_Subscription_Monthly_M.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45880" y="3256669"/>
            <a:ext cx="3272796" cy="3277623"/>
          </a:xfrm>
          <a:prstGeom prst="rect">
            <a:avLst/>
          </a:prstGeom>
        </p:spPr>
      </p:pic>
      <p:pic>
        <p:nvPicPr>
          <p:cNvPr id="11"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9752" y="475925"/>
            <a:ext cx="3456384" cy="10122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p:cNvSpPr txBox="1"/>
          <p:nvPr/>
        </p:nvSpPr>
        <p:spPr>
          <a:xfrm>
            <a:off x="2938004" y="7397080"/>
            <a:ext cx="8712968" cy="830997"/>
          </a:xfrm>
          <a:prstGeom prst="rect">
            <a:avLst/>
          </a:prstGeom>
          <a:noFill/>
        </p:spPr>
        <p:txBody>
          <a:bodyPr wrap="square" rtlCol="0">
            <a:spAutoFit/>
          </a:bodyPr>
          <a:lstStyle/>
          <a:p>
            <a:pPr algn="ctr"/>
            <a:r>
              <a:rPr lang="en-US" sz="2400" dirty="0" smtClean="0">
                <a:solidFill>
                  <a:schemeClr val="bg1">
                    <a:lumMod val="75000"/>
                    <a:lumOff val="25000"/>
                  </a:schemeClr>
                </a:solidFill>
              </a:rPr>
              <a:t>What if our technology was </a:t>
            </a:r>
            <a:r>
              <a:rPr lang="en-US" sz="2400" b="1" i="1" dirty="0" smtClean="0">
                <a:solidFill>
                  <a:srgbClr val="FF3220"/>
                </a:solidFill>
              </a:rPr>
              <a:t>emotionally and contextually aware</a:t>
            </a:r>
            <a:r>
              <a:rPr lang="en-US" sz="2400" dirty="0" smtClean="0">
                <a:solidFill>
                  <a:schemeClr val="bg1">
                    <a:lumMod val="75000"/>
                    <a:lumOff val="25000"/>
                  </a:schemeClr>
                </a:solidFill>
              </a:rPr>
              <a:t> and could react and adapt accordingly?</a:t>
            </a:r>
            <a:endParaRPr lang="en-US" sz="2400" dirty="0">
              <a:solidFill>
                <a:schemeClr val="bg1">
                  <a:lumMod val="75000"/>
                  <a:lumOff val="25000"/>
                </a:schemeClr>
              </a:solidFill>
            </a:endParaRPr>
          </a:p>
        </p:txBody>
      </p:sp>
    </p:spTree>
    <p:custDataLst>
      <p:tags r:id="rId1"/>
    </p:custDataLst>
    <p:extLst>
      <p:ext uri="{BB962C8B-B14F-4D97-AF65-F5344CB8AC3E}">
        <p14:creationId xmlns:p14="http://schemas.microsoft.com/office/powerpoint/2010/main" val="1939072291"/>
      </p:ext>
    </p:extLst>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3768" y="656012"/>
            <a:ext cx="11521280" cy="1396399"/>
          </a:xfrm>
        </p:spPr>
        <p:txBody>
          <a:bodyPr/>
          <a:lstStyle/>
          <a:p>
            <a:r>
              <a:rPr lang="en-AU" dirty="0" smtClean="0">
                <a:latin typeface="Helvetica Light"/>
                <a:cs typeface="Helvetica Light"/>
              </a:rPr>
              <a:t>What do we do?</a:t>
            </a:r>
            <a:endParaRPr lang="en-AU" dirty="0">
              <a:latin typeface="Helvetica Light"/>
              <a:cs typeface="Helvetica Light"/>
            </a:endParaRPr>
          </a:p>
        </p:txBody>
      </p:sp>
      <p:sp>
        <p:nvSpPr>
          <p:cNvPr id="3" name="Content Placeholder 2"/>
          <p:cNvSpPr>
            <a:spLocks noGrp="1"/>
          </p:cNvSpPr>
          <p:nvPr>
            <p:ph idx="1"/>
          </p:nvPr>
        </p:nvSpPr>
        <p:spPr>
          <a:xfrm>
            <a:off x="757998" y="1781384"/>
            <a:ext cx="10856969" cy="5026763"/>
          </a:xfrm>
        </p:spPr>
        <p:txBody>
          <a:bodyPr>
            <a:noAutofit/>
          </a:bodyPr>
          <a:lstStyle/>
          <a:p>
            <a:pPr marL="0" indent="0" algn="just">
              <a:buNone/>
            </a:pPr>
            <a:r>
              <a:rPr lang="en-AU" sz="2400" dirty="0" smtClean="0">
                <a:latin typeface="Helvetica Light"/>
                <a:cs typeface="Helvetica Light"/>
              </a:rPr>
              <a:t>emozia is developing incredible technology that will enable our smart devices to </a:t>
            </a:r>
            <a:r>
              <a:rPr lang="en-AU" sz="2400" b="1" i="1" dirty="0" smtClean="0">
                <a:solidFill>
                  <a:srgbClr val="FF3220"/>
                </a:solidFill>
                <a:latin typeface="Helvetica Light"/>
                <a:cs typeface="Helvetica Light"/>
              </a:rPr>
              <a:t>adapt and react to user’s circumstances </a:t>
            </a:r>
            <a:r>
              <a:rPr lang="en-AU" sz="2400" dirty="0" smtClean="0">
                <a:latin typeface="Helvetica Light"/>
                <a:cs typeface="Helvetica Light"/>
              </a:rPr>
              <a:t>(emotions &amp; context)</a:t>
            </a:r>
            <a:r>
              <a:rPr lang="en-AU" sz="2800" dirty="0" smtClean="0">
                <a:latin typeface="Helvetica Light"/>
                <a:cs typeface="Helvetica Light"/>
              </a:rPr>
              <a:t>  </a:t>
            </a:r>
            <a:endParaRPr lang="en-AU" sz="2800" dirty="0" smtClean="0">
              <a:latin typeface="Helvetica Light"/>
            </a:endParaRPr>
          </a:p>
          <a:p>
            <a:pPr marL="0" indent="0" algn="just">
              <a:buNone/>
            </a:pPr>
            <a:r>
              <a:rPr lang="en-AU" sz="2400" dirty="0" smtClean="0">
                <a:latin typeface="Helvetica Light"/>
              </a:rPr>
              <a:t>Our patented-pending technology, in the form of an SDK, is embedded in the code of mobile applications.  Running passively in the background, we utilise a gamut of sensors in a smart device to follow a mobile user’s environment and behavioral patterns.  </a:t>
            </a:r>
          </a:p>
          <a:p>
            <a:pPr marL="0" indent="0" algn="just">
              <a:buNone/>
            </a:pPr>
            <a:r>
              <a:rPr lang="en-AU" sz="2400" dirty="0" smtClean="0">
                <a:latin typeface="Helvetica Light"/>
              </a:rPr>
              <a:t>From this we infer emotional states and historical trends that provide incredibly </a:t>
            </a:r>
            <a:r>
              <a:rPr lang="en-AU" sz="2400" dirty="0">
                <a:latin typeface="Helvetica Light"/>
              </a:rPr>
              <a:t>valuable </a:t>
            </a:r>
            <a:r>
              <a:rPr lang="en-AU" sz="2400" dirty="0" smtClean="0">
                <a:latin typeface="Helvetica Light"/>
              </a:rPr>
              <a:t>analytics and actionable information for brands, apps, and service providers.</a:t>
            </a:r>
            <a:endParaRPr lang="en-AU" sz="2400" dirty="0"/>
          </a:p>
        </p:txBody>
      </p:sp>
      <p:pic>
        <p:nvPicPr>
          <p:cNvPr id="4" name="Picture 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30892" y="8876147"/>
            <a:ext cx="1689100" cy="493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10" descr="Screen Shot 2014-03-10 at 8.09.3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7303" y="793248"/>
            <a:ext cx="228600" cy="850900"/>
          </a:xfrm>
          <a:prstGeom prst="rect">
            <a:avLst/>
          </a:prstGeom>
        </p:spPr>
      </p:pic>
      <p:sp>
        <p:nvSpPr>
          <p:cNvPr id="5" name="Slide Number Placeholder 4"/>
          <p:cNvSpPr>
            <a:spLocks noGrp="1"/>
          </p:cNvSpPr>
          <p:nvPr>
            <p:ph type="sldNum" sz="quarter" idx="12"/>
          </p:nvPr>
        </p:nvSpPr>
        <p:spPr/>
        <p:txBody>
          <a:bodyPr/>
          <a:lstStyle/>
          <a:p>
            <a:fld id="{CD87EB7B-4F63-407A-8A0D-8999F6E51505}" type="slidenum">
              <a:rPr lang="en-US" smtClean="0"/>
              <a:pPr/>
              <a:t>2</a:t>
            </a:fld>
            <a:endParaRPr lang="en-US" dirty="0"/>
          </a:p>
        </p:txBody>
      </p:sp>
    </p:spTree>
    <p:extLst>
      <p:ext uri="{BB962C8B-B14F-4D97-AF65-F5344CB8AC3E}">
        <p14:creationId xmlns:p14="http://schemas.microsoft.com/office/powerpoint/2010/main" val="39391513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noChangeArrowheads="1"/>
          </p:cNvSpPr>
          <p:nvPr>
            <p:ph type="title"/>
          </p:nvPr>
        </p:nvSpPr>
        <p:spPr>
          <a:xfrm>
            <a:off x="741760" y="628328"/>
            <a:ext cx="11522075" cy="1395412"/>
          </a:xfrm>
        </p:spPr>
        <p:txBody>
          <a:bodyPr>
            <a:normAutofit/>
          </a:bodyPr>
          <a:lstStyle/>
          <a:p>
            <a:pPr defTabSz="650263" fontAlgn="auto">
              <a:spcAft>
                <a:spcPts val="0"/>
              </a:spcAft>
              <a:defRPr/>
            </a:pPr>
            <a:r>
              <a:rPr lang="en-US" dirty="0" smtClean="0">
                <a:latin typeface="Helvetica Light"/>
                <a:cs typeface="Helvetica Light"/>
              </a:rPr>
              <a:t>The Team</a:t>
            </a:r>
          </a:p>
        </p:txBody>
      </p:sp>
      <p:pic>
        <p:nvPicPr>
          <p:cNvPr id="32770" name="Picture 2" descr="me.jpg"/>
          <p:cNvPicPr>
            <a:picLocks noChangeAspect="1"/>
          </p:cNvPicPr>
          <p:nvPr/>
        </p:nvPicPr>
        <p:blipFill rotWithShape="1">
          <a:blip r:embed="rId3">
            <a:grayscl/>
            <a:extLst/>
          </a:blip>
          <a:srcRect t="12870" b="12870"/>
          <a:stretch/>
        </p:blipFill>
        <p:spPr bwMode="auto">
          <a:xfrm>
            <a:off x="5274455" y="6200700"/>
            <a:ext cx="2743200" cy="2743200"/>
          </a:xfrm>
          <a:prstGeom prst="ellipse">
            <a:avLst/>
          </a:prstGeom>
          <a:ln w="9525">
            <a:noFill/>
            <a:miter lim="800000"/>
            <a:headEnd/>
            <a:tailEnd/>
          </a:ln>
          <a:effectLst>
            <a:outerShdw blurRad="50800" dist="38100" dir="5400000" algn="t" rotWithShape="0">
              <a:prstClr val="black">
                <a:alpha val="40000"/>
              </a:prstClr>
            </a:outerShdw>
          </a:effectLst>
          <a:extLst/>
        </p:spPr>
      </p:pic>
      <p:sp>
        <p:nvSpPr>
          <p:cNvPr id="26629" name="AutoShape 7"/>
          <p:cNvSpPr>
            <a:spLocks/>
          </p:cNvSpPr>
          <p:nvPr/>
        </p:nvSpPr>
        <p:spPr bwMode="auto">
          <a:xfrm>
            <a:off x="2181223" y="6403900"/>
            <a:ext cx="2808288" cy="1168400"/>
          </a:xfrm>
          <a:custGeom>
            <a:avLst/>
            <a:gdLst>
              <a:gd name="T0" fmla="*/ 271500290 w 21600"/>
              <a:gd name="T1" fmla="*/ 31600895 h 21600"/>
              <a:gd name="T2" fmla="*/ 271500290 w 21600"/>
              <a:gd name="T3" fmla="*/ 31600895 h 21600"/>
              <a:gd name="T4" fmla="*/ 271500290 w 21600"/>
              <a:gd name="T5" fmla="*/ 31600895 h 21600"/>
              <a:gd name="T6" fmla="*/ 271500290 w 21600"/>
              <a:gd name="T7" fmla="*/ 3160089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close/>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lvl1pPr>
              <a:defRPr sz="3600">
                <a:solidFill>
                  <a:srgbClr val="000000"/>
                </a:solidFill>
                <a:latin typeface="Helvetica Light"/>
                <a:ea typeface="Helvetica Light"/>
                <a:cs typeface="Helvetica Light"/>
                <a:sym typeface="Helvetica Light"/>
              </a:defRPr>
            </a:lvl1pPr>
            <a:lvl2pPr marL="742950" indent="-285750">
              <a:defRPr sz="3600">
                <a:solidFill>
                  <a:srgbClr val="000000"/>
                </a:solidFill>
                <a:latin typeface="Helvetica Light"/>
                <a:ea typeface="Helvetica Light"/>
                <a:cs typeface="Helvetica Light"/>
                <a:sym typeface="Helvetica Light"/>
              </a:defRPr>
            </a:lvl2pPr>
            <a:lvl3pPr marL="1143000" indent="-228600">
              <a:defRPr sz="3600">
                <a:solidFill>
                  <a:srgbClr val="000000"/>
                </a:solidFill>
                <a:latin typeface="Helvetica Light"/>
                <a:ea typeface="Helvetica Light"/>
                <a:cs typeface="Helvetica Light"/>
                <a:sym typeface="Helvetica Light"/>
              </a:defRPr>
            </a:lvl3pPr>
            <a:lvl4pPr marL="1600200" indent="-228600">
              <a:defRPr sz="3600">
                <a:solidFill>
                  <a:srgbClr val="000000"/>
                </a:solidFill>
                <a:latin typeface="Helvetica Light"/>
                <a:ea typeface="Helvetica Light"/>
                <a:cs typeface="Helvetica Light"/>
                <a:sym typeface="Helvetica Light"/>
              </a:defRPr>
            </a:lvl4pPr>
            <a:lvl5pPr marL="2057400" indent="-228600">
              <a:defRPr sz="3600">
                <a:solidFill>
                  <a:srgbClr val="000000"/>
                </a:solidFill>
                <a:latin typeface="Helvetica Light"/>
                <a:ea typeface="Helvetica Light"/>
                <a:cs typeface="Helvetica Light"/>
                <a:sym typeface="Helvetica Light"/>
              </a:defRPr>
            </a:lvl5pPr>
            <a:lvl6pPr marL="2514600" indent="-228600" defTabSz="584200" fontAlgn="base">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defTabSz="584200" fontAlgn="base">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defTabSz="584200" fontAlgn="base">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defTabSz="584200" fontAlgn="base">
              <a:spcBef>
                <a:spcPct val="0"/>
              </a:spcBef>
              <a:spcAft>
                <a:spcPct val="0"/>
              </a:spcAft>
              <a:defRPr sz="3600">
                <a:solidFill>
                  <a:srgbClr val="000000"/>
                </a:solidFill>
                <a:latin typeface="Helvetica Light"/>
                <a:ea typeface="Helvetica Light"/>
                <a:cs typeface="Helvetica Light"/>
                <a:sym typeface="Helvetica Light"/>
              </a:defRPr>
            </a:lvl9pPr>
          </a:lstStyle>
          <a:p>
            <a:pPr algn="ctr" hangingPunct="0"/>
            <a:r>
              <a:rPr lang="en-US" sz="1800" b="1" dirty="0">
                <a:solidFill>
                  <a:srgbClr val="676767"/>
                </a:solidFill>
                <a:latin typeface="Calibri" panose="020F0502020204030204" pitchFamily="34" charset="0"/>
                <a:ea typeface="Gill Sans"/>
                <a:cs typeface="Gill Sans"/>
                <a:sym typeface="Gill Sans"/>
              </a:rPr>
              <a:t>Stephanie </a:t>
            </a:r>
            <a:r>
              <a:rPr lang="en-US" sz="1800" b="1" dirty="0" smtClean="0">
                <a:solidFill>
                  <a:srgbClr val="676767"/>
                </a:solidFill>
                <a:latin typeface="Calibri" panose="020F0502020204030204" pitchFamily="34" charset="0"/>
                <a:ea typeface="Gill Sans"/>
                <a:cs typeface="Gill Sans"/>
                <a:sym typeface="Gill Sans"/>
              </a:rPr>
              <a:t>Huber</a:t>
            </a:r>
          </a:p>
          <a:p>
            <a:pPr algn="ctr" hangingPunct="0"/>
            <a:r>
              <a:rPr lang="en-US" sz="1800" dirty="0" smtClean="0">
                <a:solidFill>
                  <a:srgbClr val="676767"/>
                </a:solidFill>
                <a:ea typeface="Gill Sans"/>
                <a:sym typeface="Gill Sans"/>
              </a:rPr>
              <a:t>Lead </a:t>
            </a:r>
            <a:r>
              <a:rPr lang="en-US" sz="1800" dirty="0">
                <a:solidFill>
                  <a:srgbClr val="676767"/>
                </a:solidFill>
                <a:ea typeface="Gill Sans"/>
                <a:sym typeface="Gill Sans"/>
              </a:rPr>
              <a:t>S</a:t>
            </a:r>
            <a:r>
              <a:rPr lang="en-US" sz="1800" dirty="0" smtClean="0">
                <a:solidFill>
                  <a:srgbClr val="676767"/>
                </a:solidFill>
                <a:ea typeface="Gill Sans"/>
                <a:sym typeface="Gill Sans"/>
              </a:rPr>
              <a:t>oftware </a:t>
            </a:r>
            <a:r>
              <a:rPr lang="en-US" sz="1800" dirty="0">
                <a:solidFill>
                  <a:srgbClr val="676767"/>
                </a:solidFill>
                <a:ea typeface="Gill Sans"/>
                <a:sym typeface="Gill Sans"/>
              </a:rPr>
              <a:t>E</a:t>
            </a:r>
            <a:r>
              <a:rPr lang="en-US" sz="1800" dirty="0" smtClean="0">
                <a:solidFill>
                  <a:srgbClr val="676767"/>
                </a:solidFill>
                <a:ea typeface="Gill Sans"/>
                <a:sym typeface="Gill Sans"/>
              </a:rPr>
              <a:t>ngineer. Master </a:t>
            </a:r>
            <a:r>
              <a:rPr lang="en-US" sz="1800" dirty="0">
                <a:solidFill>
                  <a:srgbClr val="676767"/>
                </a:solidFill>
                <a:ea typeface="Gill Sans"/>
                <a:sym typeface="Gill Sans"/>
              </a:rPr>
              <a:t>of Computer </a:t>
            </a:r>
            <a:r>
              <a:rPr lang="en-US" sz="1800" dirty="0" smtClean="0">
                <a:solidFill>
                  <a:srgbClr val="676767"/>
                </a:solidFill>
                <a:ea typeface="Gill Sans"/>
                <a:sym typeface="Gill Sans"/>
              </a:rPr>
              <a:t>Science.</a:t>
            </a:r>
            <a:endParaRPr lang="en-US" dirty="0"/>
          </a:p>
        </p:txBody>
      </p:sp>
      <p:grpSp>
        <p:nvGrpSpPr>
          <p:cNvPr id="26630" name="Group 9"/>
          <p:cNvGrpSpPr>
            <a:grpSpLocks/>
          </p:cNvGrpSpPr>
          <p:nvPr/>
        </p:nvGrpSpPr>
        <p:grpSpPr bwMode="auto">
          <a:xfrm>
            <a:off x="669752" y="1564432"/>
            <a:ext cx="3528392" cy="4125912"/>
            <a:chOff x="669681" y="1564432"/>
            <a:chExt cx="3528747" cy="4125168"/>
          </a:xfrm>
        </p:grpSpPr>
        <p:pic>
          <p:nvPicPr>
            <p:cNvPr id="32772" name="Picture 4" descr="Photo on 2011-06-25 at 19.47 #3 copy.jpg"/>
            <p:cNvPicPr>
              <a:picLocks noChangeAspect="1"/>
            </p:cNvPicPr>
            <p:nvPr/>
          </p:nvPicPr>
          <p:blipFill rotWithShape="1">
            <a:blip r:embed="rId4">
              <a:grayscl/>
              <a:extLst/>
            </a:blip>
            <a:srcRect t="3550" b="3550"/>
            <a:stretch/>
          </p:blipFill>
          <p:spPr bwMode="auto">
            <a:xfrm>
              <a:off x="990699" y="1564432"/>
              <a:ext cx="2743200" cy="2743200"/>
            </a:xfrm>
            <a:prstGeom prst="ellipse">
              <a:avLst/>
            </a:prstGeom>
            <a:ln w="9525">
              <a:noFill/>
              <a:miter lim="800000"/>
              <a:headEnd/>
              <a:tailEnd/>
            </a:ln>
            <a:effectLst>
              <a:outerShdw blurRad="50800" dist="38100" dir="5400000" algn="t" rotWithShape="0">
                <a:prstClr val="black">
                  <a:alpha val="40000"/>
                </a:prstClr>
              </a:outerShdw>
            </a:effectLst>
            <a:extLst/>
          </p:spPr>
        </p:pic>
        <p:sp>
          <p:nvSpPr>
            <p:cNvPr id="26639" name="AutoShape 8"/>
            <p:cNvSpPr>
              <a:spLocks/>
            </p:cNvSpPr>
            <p:nvPr/>
          </p:nvSpPr>
          <p:spPr bwMode="auto">
            <a:xfrm>
              <a:off x="669681" y="4521200"/>
              <a:ext cx="3528747" cy="1168400"/>
            </a:xfrm>
            <a:custGeom>
              <a:avLst/>
              <a:gdLst>
                <a:gd name="T0" fmla="*/ 280570603 w 21600"/>
                <a:gd name="T1" fmla="*/ 31600895 h 21600"/>
                <a:gd name="T2" fmla="*/ 280570603 w 21600"/>
                <a:gd name="T3" fmla="*/ 31600895 h 21600"/>
                <a:gd name="T4" fmla="*/ 280570603 w 21600"/>
                <a:gd name="T5" fmla="*/ 31600895 h 21600"/>
                <a:gd name="T6" fmla="*/ 280570603 w 21600"/>
                <a:gd name="T7" fmla="*/ 3160089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close/>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a:defRPr sz="3600">
                  <a:solidFill>
                    <a:srgbClr val="000000"/>
                  </a:solidFill>
                  <a:latin typeface="Helvetica Light"/>
                  <a:ea typeface="Helvetica Light"/>
                  <a:cs typeface="Helvetica Light"/>
                  <a:sym typeface="Helvetica Light"/>
                </a:defRPr>
              </a:lvl1pPr>
              <a:lvl2pPr marL="742950" indent="-285750">
                <a:defRPr sz="3600">
                  <a:solidFill>
                    <a:srgbClr val="000000"/>
                  </a:solidFill>
                  <a:latin typeface="Helvetica Light"/>
                  <a:ea typeface="Helvetica Light"/>
                  <a:cs typeface="Helvetica Light"/>
                  <a:sym typeface="Helvetica Light"/>
                </a:defRPr>
              </a:lvl2pPr>
              <a:lvl3pPr marL="1143000" indent="-228600">
                <a:defRPr sz="3600">
                  <a:solidFill>
                    <a:srgbClr val="000000"/>
                  </a:solidFill>
                  <a:latin typeface="Helvetica Light"/>
                  <a:ea typeface="Helvetica Light"/>
                  <a:cs typeface="Helvetica Light"/>
                  <a:sym typeface="Helvetica Light"/>
                </a:defRPr>
              </a:lvl3pPr>
              <a:lvl4pPr marL="1600200" indent="-228600">
                <a:defRPr sz="3600">
                  <a:solidFill>
                    <a:srgbClr val="000000"/>
                  </a:solidFill>
                  <a:latin typeface="Helvetica Light"/>
                  <a:ea typeface="Helvetica Light"/>
                  <a:cs typeface="Helvetica Light"/>
                  <a:sym typeface="Helvetica Light"/>
                </a:defRPr>
              </a:lvl4pPr>
              <a:lvl5pPr marL="2057400" indent="-228600">
                <a:defRPr sz="3600">
                  <a:solidFill>
                    <a:srgbClr val="000000"/>
                  </a:solidFill>
                  <a:latin typeface="Helvetica Light"/>
                  <a:ea typeface="Helvetica Light"/>
                  <a:cs typeface="Helvetica Light"/>
                  <a:sym typeface="Helvetica Light"/>
                </a:defRPr>
              </a:lvl5pPr>
              <a:lvl6pPr marL="2514600" indent="-228600" defTabSz="584200" fontAlgn="base">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defTabSz="584200" fontAlgn="base">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defTabSz="584200" fontAlgn="base">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defTabSz="584200" fontAlgn="base">
                <a:spcBef>
                  <a:spcPct val="0"/>
                </a:spcBef>
                <a:spcAft>
                  <a:spcPct val="0"/>
                </a:spcAft>
                <a:defRPr sz="3600">
                  <a:solidFill>
                    <a:srgbClr val="000000"/>
                  </a:solidFill>
                  <a:latin typeface="Helvetica Light"/>
                  <a:ea typeface="Helvetica Light"/>
                  <a:cs typeface="Helvetica Light"/>
                  <a:sym typeface="Helvetica Light"/>
                </a:defRPr>
              </a:lvl9pPr>
            </a:lstStyle>
            <a:p>
              <a:pPr algn="ctr" hangingPunct="0"/>
              <a:r>
                <a:rPr lang="en-US" sz="1800" b="1" dirty="0">
                  <a:solidFill>
                    <a:srgbClr val="676767"/>
                  </a:solidFill>
                  <a:latin typeface="Calibri" panose="020F0502020204030204" pitchFamily="34" charset="0"/>
                  <a:ea typeface="Gill Sans"/>
                  <a:cs typeface="Gill Sans"/>
                  <a:sym typeface="Gill Sans"/>
                </a:rPr>
                <a:t>Aleks Vukasiovic (CEO)</a:t>
              </a:r>
            </a:p>
            <a:p>
              <a:pPr algn="ctr" hangingPunct="0"/>
              <a:r>
                <a:rPr lang="en-US" sz="1800" dirty="0">
                  <a:solidFill>
                    <a:srgbClr val="676767"/>
                  </a:solidFill>
                  <a:ea typeface="Gill Sans"/>
                  <a:sym typeface="Gill Sans"/>
                </a:rPr>
                <a:t>P</a:t>
              </a:r>
              <a:r>
                <a:rPr lang="en-US" sz="1800" dirty="0" smtClean="0">
                  <a:solidFill>
                    <a:srgbClr val="676767"/>
                  </a:solidFill>
                  <a:ea typeface="Gill Sans"/>
                  <a:sym typeface="Gill Sans"/>
                </a:rPr>
                <a:t>roduct Design and Innovation. Studied </a:t>
              </a:r>
              <a:r>
                <a:rPr lang="en-US" sz="1800" dirty="0">
                  <a:solidFill>
                    <a:srgbClr val="676767"/>
                  </a:solidFill>
                  <a:ea typeface="Gill Sans"/>
                  <a:sym typeface="Gill Sans"/>
                </a:rPr>
                <a:t>Computer Science and </a:t>
              </a:r>
              <a:r>
                <a:rPr lang="en-US" sz="1800" dirty="0" smtClean="0">
                  <a:solidFill>
                    <a:srgbClr val="676767"/>
                  </a:solidFill>
                  <a:ea typeface="Gill Sans"/>
                  <a:sym typeface="Gill Sans"/>
                </a:rPr>
                <a:t>Neuroscience</a:t>
              </a:r>
              <a:endParaRPr lang="en-US" dirty="0"/>
            </a:p>
          </p:txBody>
        </p:sp>
      </p:grpSp>
      <p:grpSp>
        <p:nvGrpSpPr>
          <p:cNvPr id="26631" name="Group 7"/>
          <p:cNvGrpSpPr>
            <a:grpSpLocks/>
          </p:cNvGrpSpPr>
          <p:nvPr/>
        </p:nvGrpSpPr>
        <p:grpSpPr bwMode="auto">
          <a:xfrm>
            <a:off x="4619110" y="1529335"/>
            <a:ext cx="3744415" cy="4125912"/>
            <a:chOff x="4605947" y="1564432"/>
            <a:chExt cx="3312502" cy="4125168"/>
          </a:xfrm>
        </p:grpSpPr>
        <p:pic>
          <p:nvPicPr>
            <p:cNvPr id="32773" name="Picture 5" descr="IMG_0530.jpg"/>
            <p:cNvPicPr>
              <a:picLocks noChangeAspect="1"/>
            </p:cNvPicPr>
            <p:nvPr/>
          </p:nvPicPr>
          <p:blipFill rotWithShape="1">
            <a:blip r:embed="rId5">
              <a:grayscl/>
              <a:extLst/>
            </a:blip>
            <a:srcRect t="10555" b="10555"/>
            <a:stretch/>
          </p:blipFill>
          <p:spPr bwMode="auto">
            <a:xfrm>
              <a:off x="4774259" y="1564432"/>
              <a:ext cx="2615605" cy="2743200"/>
            </a:xfrm>
            <a:prstGeom prst="ellipse">
              <a:avLst/>
            </a:prstGeom>
            <a:ln w="9525">
              <a:noFill/>
              <a:miter lim="800000"/>
              <a:headEnd/>
              <a:tailEnd/>
            </a:ln>
            <a:effectLst>
              <a:outerShdw blurRad="50800" dist="38100" dir="5400000" algn="t" rotWithShape="0">
                <a:prstClr val="black">
                  <a:alpha val="40000"/>
                </a:prstClr>
              </a:outerShdw>
            </a:effectLst>
            <a:extLst/>
          </p:spPr>
        </p:pic>
        <p:sp>
          <p:nvSpPr>
            <p:cNvPr id="26637" name="AutoShape 9"/>
            <p:cNvSpPr>
              <a:spLocks/>
            </p:cNvSpPr>
            <p:nvPr/>
          </p:nvSpPr>
          <p:spPr bwMode="auto">
            <a:xfrm>
              <a:off x="4605947" y="4521200"/>
              <a:ext cx="3312502" cy="1168400"/>
            </a:xfrm>
            <a:custGeom>
              <a:avLst/>
              <a:gdLst>
                <a:gd name="T0" fmla="*/ 285413618 w 21600"/>
                <a:gd name="T1" fmla="*/ 31600895 h 21600"/>
                <a:gd name="T2" fmla="*/ 285413618 w 21600"/>
                <a:gd name="T3" fmla="*/ 31600895 h 21600"/>
                <a:gd name="T4" fmla="*/ 285413618 w 21600"/>
                <a:gd name="T5" fmla="*/ 31600895 h 21600"/>
                <a:gd name="T6" fmla="*/ 285413618 w 21600"/>
                <a:gd name="T7" fmla="*/ 3160089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close/>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a:defRPr sz="3600">
                  <a:solidFill>
                    <a:srgbClr val="000000"/>
                  </a:solidFill>
                  <a:latin typeface="Helvetica Light"/>
                  <a:ea typeface="Helvetica Light"/>
                  <a:cs typeface="Helvetica Light"/>
                  <a:sym typeface="Helvetica Light"/>
                </a:defRPr>
              </a:lvl1pPr>
              <a:lvl2pPr marL="742950" indent="-285750">
                <a:defRPr sz="3600">
                  <a:solidFill>
                    <a:srgbClr val="000000"/>
                  </a:solidFill>
                  <a:latin typeface="Helvetica Light"/>
                  <a:ea typeface="Helvetica Light"/>
                  <a:cs typeface="Helvetica Light"/>
                  <a:sym typeface="Helvetica Light"/>
                </a:defRPr>
              </a:lvl2pPr>
              <a:lvl3pPr marL="1143000" indent="-228600">
                <a:defRPr sz="3600">
                  <a:solidFill>
                    <a:srgbClr val="000000"/>
                  </a:solidFill>
                  <a:latin typeface="Helvetica Light"/>
                  <a:ea typeface="Helvetica Light"/>
                  <a:cs typeface="Helvetica Light"/>
                  <a:sym typeface="Helvetica Light"/>
                </a:defRPr>
              </a:lvl3pPr>
              <a:lvl4pPr marL="1600200" indent="-228600">
                <a:defRPr sz="3600">
                  <a:solidFill>
                    <a:srgbClr val="000000"/>
                  </a:solidFill>
                  <a:latin typeface="Helvetica Light"/>
                  <a:ea typeface="Helvetica Light"/>
                  <a:cs typeface="Helvetica Light"/>
                  <a:sym typeface="Helvetica Light"/>
                </a:defRPr>
              </a:lvl4pPr>
              <a:lvl5pPr marL="2057400" indent="-228600">
                <a:defRPr sz="3600">
                  <a:solidFill>
                    <a:srgbClr val="000000"/>
                  </a:solidFill>
                  <a:latin typeface="Helvetica Light"/>
                  <a:ea typeface="Helvetica Light"/>
                  <a:cs typeface="Helvetica Light"/>
                  <a:sym typeface="Helvetica Light"/>
                </a:defRPr>
              </a:lvl5pPr>
              <a:lvl6pPr marL="2514600" indent="-228600" defTabSz="584200" fontAlgn="base">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defTabSz="584200" fontAlgn="base">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defTabSz="584200" fontAlgn="base">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defTabSz="584200" fontAlgn="base">
                <a:spcBef>
                  <a:spcPct val="0"/>
                </a:spcBef>
                <a:spcAft>
                  <a:spcPct val="0"/>
                </a:spcAft>
                <a:defRPr sz="3600">
                  <a:solidFill>
                    <a:srgbClr val="000000"/>
                  </a:solidFill>
                  <a:latin typeface="Helvetica Light"/>
                  <a:ea typeface="Helvetica Light"/>
                  <a:cs typeface="Helvetica Light"/>
                  <a:sym typeface="Helvetica Light"/>
                </a:defRPr>
              </a:lvl9pPr>
            </a:lstStyle>
            <a:p>
              <a:pPr algn="ctr" hangingPunct="0"/>
              <a:r>
                <a:rPr lang="en-US" sz="1800" b="1" dirty="0">
                  <a:solidFill>
                    <a:srgbClr val="676767"/>
                  </a:solidFill>
                  <a:latin typeface="Calibri" panose="020F0502020204030204" pitchFamily="34" charset="0"/>
                  <a:ea typeface="Gill Sans"/>
                  <a:cs typeface="Gill Sans"/>
                  <a:sym typeface="Gill Sans"/>
                </a:rPr>
                <a:t>Andrew Fooden (</a:t>
              </a:r>
              <a:r>
                <a:rPr lang="en-US" sz="1800" b="1" dirty="0" smtClean="0">
                  <a:solidFill>
                    <a:srgbClr val="676767"/>
                  </a:solidFill>
                  <a:latin typeface="Calibri" panose="020F0502020204030204" pitchFamily="34" charset="0"/>
                  <a:ea typeface="Gill Sans"/>
                  <a:cs typeface="Gill Sans"/>
                  <a:sym typeface="Gill Sans"/>
                </a:rPr>
                <a:t>Chief Data Scientist)</a:t>
              </a:r>
              <a:endParaRPr lang="en-US" sz="1800" b="1" dirty="0">
                <a:solidFill>
                  <a:srgbClr val="676767"/>
                </a:solidFill>
                <a:latin typeface="Calibri" panose="020F0502020204030204" pitchFamily="34" charset="0"/>
                <a:ea typeface="Gill Sans"/>
                <a:cs typeface="Gill Sans"/>
                <a:sym typeface="Gill Sans"/>
              </a:endParaRPr>
            </a:p>
            <a:p>
              <a:pPr algn="ctr" hangingPunct="0"/>
              <a:r>
                <a:rPr lang="en-US" sz="1800" dirty="0">
                  <a:solidFill>
                    <a:srgbClr val="676767"/>
                  </a:solidFill>
                  <a:ea typeface="Gill Sans"/>
                  <a:sym typeface="Gill Sans"/>
                </a:rPr>
                <a:t>P</a:t>
              </a:r>
              <a:r>
                <a:rPr lang="en-US" sz="1800" dirty="0" smtClean="0">
                  <a:solidFill>
                    <a:srgbClr val="676767"/>
                  </a:solidFill>
                  <a:ea typeface="Gill Sans"/>
                  <a:sym typeface="Gill Sans"/>
                </a:rPr>
                <a:t>roduct Design and Implementation. Scientific work </a:t>
              </a:r>
              <a:r>
                <a:rPr lang="en-US" sz="1800" dirty="0">
                  <a:solidFill>
                    <a:srgbClr val="676767"/>
                  </a:solidFill>
                  <a:ea typeface="Gill Sans"/>
                  <a:sym typeface="Gill Sans"/>
                </a:rPr>
                <a:t>published in Journal of Neuroscience. </a:t>
              </a:r>
              <a:endParaRPr lang="en-US" dirty="0"/>
            </a:p>
          </p:txBody>
        </p:sp>
      </p:grpSp>
      <p:grpSp>
        <p:nvGrpSpPr>
          <p:cNvPr id="26632" name="Group 6"/>
          <p:cNvGrpSpPr>
            <a:grpSpLocks/>
          </p:cNvGrpSpPr>
          <p:nvPr/>
        </p:nvGrpSpPr>
        <p:grpSpPr bwMode="auto">
          <a:xfrm>
            <a:off x="8363525" y="1529335"/>
            <a:ext cx="3672408" cy="4161009"/>
            <a:chOff x="9270014" y="1528662"/>
            <a:chExt cx="3672408" cy="4161276"/>
          </a:xfrm>
        </p:grpSpPr>
        <p:pic>
          <p:nvPicPr>
            <p:cNvPr id="32779" name="Picture 1"/>
            <p:cNvPicPr>
              <a:picLocks noChangeAspect="1"/>
            </p:cNvPicPr>
            <p:nvPr/>
          </p:nvPicPr>
          <p:blipFill rotWithShape="1">
            <a:blip r:embed="rId6">
              <a:grayscl/>
              <a:extLst/>
            </a:blip>
            <a:srcRect t="8508" b="8508"/>
            <a:stretch/>
          </p:blipFill>
          <p:spPr bwMode="auto">
            <a:xfrm>
              <a:off x="9734618" y="1528662"/>
              <a:ext cx="2743200" cy="2743200"/>
            </a:xfrm>
            <a:prstGeom prst="ellipse">
              <a:avLst/>
            </a:prstGeom>
            <a:ln w="9525">
              <a:noFill/>
              <a:miter lim="800000"/>
              <a:headEnd/>
              <a:tailEnd/>
            </a:ln>
            <a:effectLst>
              <a:outerShdw blurRad="50800" dist="38100" dir="5400000" algn="t" rotWithShape="0">
                <a:prstClr val="black">
                  <a:alpha val="40000"/>
                </a:prstClr>
              </a:outerShdw>
            </a:effectLst>
            <a:extLst/>
          </p:spPr>
        </p:pic>
        <p:sp>
          <p:nvSpPr>
            <p:cNvPr id="26635" name="TextBox 2"/>
            <p:cNvSpPr txBox="1">
              <a:spLocks noChangeArrowheads="1"/>
            </p:cNvSpPr>
            <p:nvPr/>
          </p:nvSpPr>
          <p:spPr bwMode="auto">
            <a:xfrm>
              <a:off x="9270014" y="4489532"/>
              <a:ext cx="3672408" cy="12004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3600">
                  <a:solidFill>
                    <a:srgbClr val="000000"/>
                  </a:solidFill>
                  <a:latin typeface="Helvetica Light"/>
                  <a:ea typeface="Helvetica Light"/>
                  <a:cs typeface="Helvetica Light"/>
                  <a:sym typeface="Helvetica Light"/>
                </a:defRPr>
              </a:lvl1pPr>
              <a:lvl2pPr marL="742950" indent="-285750">
                <a:defRPr sz="3600">
                  <a:solidFill>
                    <a:srgbClr val="000000"/>
                  </a:solidFill>
                  <a:latin typeface="Helvetica Light"/>
                  <a:ea typeface="Helvetica Light"/>
                  <a:cs typeface="Helvetica Light"/>
                  <a:sym typeface="Helvetica Light"/>
                </a:defRPr>
              </a:lvl2pPr>
              <a:lvl3pPr marL="1143000" indent="-228600">
                <a:defRPr sz="3600">
                  <a:solidFill>
                    <a:srgbClr val="000000"/>
                  </a:solidFill>
                  <a:latin typeface="Helvetica Light"/>
                  <a:ea typeface="Helvetica Light"/>
                  <a:cs typeface="Helvetica Light"/>
                  <a:sym typeface="Helvetica Light"/>
                </a:defRPr>
              </a:lvl3pPr>
              <a:lvl4pPr marL="1600200" indent="-228600">
                <a:defRPr sz="3600">
                  <a:solidFill>
                    <a:srgbClr val="000000"/>
                  </a:solidFill>
                  <a:latin typeface="Helvetica Light"/>
                  <a:ea typeface="Helvetica Light"/>
                  <a:cs typeface="Helvetica Light"/>
                  <a:sym typeface="Helvetica Light"/>
                </a:defRPr>
              </a:lvl4pPr>
              <a:lvl5pPr marL="2057400" indent="-228600">
                <a:defRPr sz="3600">
                  <a:solidFill>
                    <a:srgbClr val="000000"/>
                  </a:solidFill>
                  <a:latin typeface="Helvetica Light"/>
                  <a:ea typeface="Helvetica Light"/>
                  <a:cs typeface="Helvetica Light"/>
                  <a:sym typeface="Helvetica Light"/>
                </a:defRPr>
              </a:lvl5pPr>
              <a:lvl6pPr marL="2514600" indent="-228600" defTabSz="584200" fontAlgn="base">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defTabSz="584200" fontAlgn="base">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defTabSz="584200" fontAlgn="base">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defTabSz="584200" fontAlgn="base">
                <a:spcBef>
                  <a:spcPct val="0"/>
                </a:spcBef>
                <a:spcAft>
                  <a:spcPct val="0"/>
                </a:spcAft>
                <a:defRPr sz="3600">
                  <a:solidFill>
                    <a:srgbClr val="000000"/>
                  </a:solidFill>
                  <a:latin typeface="Helvetica Light"/>
                  <a:ea typeface="Helvetica Light"/>
                  <a:cs typeface="Helvetica Light"/>
                  <a:sym typeface="Helvetica Light"/>
                </a:defRPr>
              </a:lvl9pPr>
            </a:lstStyle>
            <a:p>
              <a:pPr algn="ctr" hangingPunct="0"/>
              <a:r>
                <a:rPr lang="en-AU" sz="1800" b="1" dirty="0">
                  <a:solidFill>
                    <a:schemeClr val="bg1">
                      <a:lumMod val="65000"/>
                      <a:lumOff val="35000"/>
                    </a:schemeClr>
                  </a:solidFill>
                  <a:latin typeface="Calibri" panose="020F0502020204030204" pitchFamily="34" charset="0"/>
                </a:rPr>
                <a:t>Rob Rattray (COO). </a:t>
              </a:r>
            </a:p>
            <a:p>
              <a:pPr algn="ctr" hangingPunct="0"/>
              <a:r>
                <a:rPr lang="en-AU" sz="1800" dirty="0" smtClean="0">
                  <a:solidFill>
                    <a:schemeClr val="bg1">
                      <a:lumMod val="65000"/>
                      <a:lumOff val="35000"/>
                    </a:schemeClr>
                  </a:solidFill>
                </a:rPr>
                <a:t>Business Development and Operations. Masters </a:t>
              </a:r>
              <a:r>
                <a:rPr lang="en-AU" sz="1800" dirty="0">
                  <a:solidFill>
                    <a:schemeClr val="bg1">
                      <a:lumMod val="65000"/>
                      <a:lumOff val="35000"/>
                    </a:schemeClr>
                  </a:solidFill>
                </a:rPr>
                <a:t>of Commerce. </a:t>
              </a:r>
              <a:r>
                <a:rPr lang="en-AU" sz="1800" dirty="0" smtClean="0">
                  <a:solidFill>
                    <a:schemeClr val="bg1">
                      <a:lumMod val="65000"/>
                      <a:lumOff val="35000"/>
                    </a:schemeClr>
                  </a:solidFill>
                </a:rPr>
                <a:t>Third </a:t>
              </a:r>
              <a:r>
                <a:rPr lang="en-AU" sz="1800" dirty="0">
                  <a:solidFill>
                    <a:schemeClr val="bg1">
                      <a:lumMod val="65000"/>
                      <a:lumOff val="35000"/>
                    </a:schemeClr>
                  </a:solidFill>
                </a:rPr>
                <a:t>start up.</a:t>
              </a:r>
            </a:p>
          </p:txBody>
        </p:sp>
      </p:grpSp>
      <p:pic>
        <p:nvPicPr>
          <p:cNvPr id="26633" name="Picture 6"/>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894888" y="8909248"/>
            <a:ext cx="1689100" cy="493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CD87EB7B-4F63-407A-8A0D-8999F6E51505}" type="slidenum">
              <a:rPr lang="en-US" smtClean="0"/>
              <a:pPr/>
              <a:t>3</a:t>
            </a:fld>
            <a:endParaRPr lang="en-US" dirty="0"/>
          </a:p>
        </p:txBody>
      </p:sp>
    </p:spTree>
    <p:custDataLst>
      <p:tags r:id="rId1"/>
    </p:custDataLst>
    <p:extLst>
      <p:ext uri="{BB962C8B-B14F-4D97-AF65-F5344CB8AC3E}">
        <p14:creationId xmlns:p14="http://schemas.microsoft.com/office/powerpoint/2010/main" val="2469617063"/>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760" y="700336"/>
            <a:ext cx="11521280" cy="1396399"/>
          </a:xfrm>
        </p:spPr>
        <p:txBody>
          <a:bodyPr/>
          <a:lstStyle/>
          <a:p>
            <a:r>
              <a:rPr lang="en-US" dirty="0" smtClean="0">
                <a:latin typeface="Helvetica Light"/>
                <a:cs typeface="Helvetica Light"/>
              </a:rPr>
              <a:t>How emozia works</a:t>
            </a:r>
            <a:endParaRPr lang="en-US" dirty="0">
              <a:latin typeface="Helvetica Light"/>
              <a:cs typeface="Helvetica Light"/>
            </a:endParaRPr>
          </a:p>
        </p:txBody>
      </p:sp>
      <p:sp>
        <p:nvSpPr>
          <p:cNvPr id="12" name="Right Arrow 11"/>
          <p:cNvSpPr/>
          <p:nvPr/>
        </p:nvSpPr>
        <p:spPr>
          <a:xfrm>
            <a:off x="3118024" y="2562407"/>
            <a:ext cx="2664296" cy="4421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25736" y="1626423"/>
            <a:ext cx="2865294" cy="2862322"/>
          </a:xfrm>
          <a:prstGeom prst="rect">
            <a:avLst/>
          </a:prstGeom>
          <a:noFill/>
        </p:spPr>
        <p:txBody>
          <a:bodyPr wrap="square" rtlCol="0">
            <a:spAutoFit/>
          </a:bodyPr>
          <a:lstStyle/>
          <a:p>
            <a:pPr algn="ctr"/>
            <a:r>
              <a:rPr lang="en-US" sz="1800" dirty="0" smtClean="0"/>
              <a:t>SMART PHONE INPUTS</a:t>
            </a:r>
          </a:p>
          <a:p>
            <a:pPr algn="ctr"/>
            <a:endParaRPr lang="en-US" sz="1800" dirty="0"/>
          </a:p>
          <a:p>
            <a:pPr algn="ctr"/>
            <a:r>
              <a:rPr lang="en-US" sz="1800" dirty="0" smtClean="0"/>
              <a:t>GPS</a:t>
            </a:r>
          </a:p>
          <a:p>
            <a:pPr algn="ctr"/>
            <a:r>
              <a:rPr lang="en-US" sz="1800" dirty="0" smtClean="0"/>
              <a:t>Accelerometer</a:t>
            </a:r>
          </a:p>
          <a:p>
            <a:pPr algn="ctr"/>
            <a:r>
              <a:rPr lang="en-US" sz="1800" dirty="0" smtClean="0"/>
              <a:t>Local Weather</a:t>
            </a:r>
          </a:p>
          <a:p>
            <a:pPr algn="ctr"/>
            <a:r>
              <a:rPr lang="en-US" sz="1800" dirty="0" smtClean="0"/>
              <a:t>Ambient Light Sensor</a:t>
            </a:r>
          </a:p>
          <a:p>
            <a:pPr algn="ctr"/>
            <a:r>
              <a:rPr lang="en-US" sz="1800" dirty="0" smtClean="0"/>
              <a:t>Microphone</a:t>
            </a:r>
          </a:p>
          <a:p>
            <a:pPr algn="ctr"/>
            <a:r>
              <a:rPr lang="en-US" sz="1800" dirty="0" smtClean="0"/>
              <a:t>Social Activity </a:t>
            </a:r>
          </a:p>
          <a:p>
            <a:pPr algn="ctr"/>
            <a:r>
              <a:rPr lang="en-US" sz="1800" dirty="0" smtClean="0"/>
              <a:t>Time &amp; Date</a:t>
            </a:r>
          </a:p>
          <a:p>
            <a:pPr algn="ctr"/>
            <a:endParaRPr lang="en-US" sz="1800" dirty="0" smtClean="0"/>
          </a:p>
        </p:txBody>
      </p:sp>
      <p:sp>
        <p:nvSpPr>
          <p:cNvPr id="17" name="TextBox 16"/>
          <p:cNvSpPr txBox="1"/>
          <p:nvPr/>
        </p:nvSpPr>
        <p:spPr>
          <a:xfrm>
            <a:off x="5577520" y="1632947"/>
            <a:ext cx="3024336" cy="2308324"/>
          </a:xfrm>
          <a:prstGeom prst="rect">
            <a:avLst/>
          </a:prstGeom>
          <a:noFill/>
        </p:spPr>
        <p:txBody>
          <a:bodyPr wrap="square" rtlCol="0">
            <a:spAutoFit/>
          </a:bodyPr>
          <a:lstStyle/>
          <a:p>
            <a:pPr algn="ctr"/>
            <a:r>
              <a:rPr lang="en-US" sz="1800" dirty="0" smtClean="0"/>
              <a:t>ACTION POINTS</a:t>
            </a:r>
          </a:p>
          <a:p>
            <a:pPr algn="ctr"/>
            <a:endParaRPr lang="en-US" sz="1800" dirty="0"/>
          </a:p>
          <a:p>
            <a:pPr algn="ctr"/>
            <a:r>
              <a:rPr lang="en-US" sz="1800" dirty="0" smtClean="0"/>
              <a:t>Sleep pattern</a:t>
            </a:r>
          </a:p>
          <a:p>
            <a:pPr algn="ctr"/>
            <a:r>
              <a:rPr lang="en-US" sz="1800" dirty="0" smtClean="0"/>
              <a:t>Work pattern</a:t>
            </a:r>
          </a:p>
          <a:p>
            <a:pPr algn="ctr"/>
            <a:r>
              <a:rPr lang="en-US" sz="1800" dirty="0" smtClean="0"/>
              <a:t>Home patterns</a:t>
            </a:r>
          </a:p>
          <a:p>
            <a:pPr algn="ctr"/>
            <a:r>
              <a:rPr lang="en-US" sz="1800" dirty="0" smtClean="0"/>
              <a:t>Exercise patterns</a:t>
            </a:r>
          </a:p>
          <a:p>
            <a:pPr algn="ctr"/>
            <a:r>
              <a:rPr lang="en-US" sz="1800" dirty="0" smtClean="0"/>
              <a:t>Commute/Travel Patterns</a:t>
            </a:r>
          </a:p>
          <a:p>
            <a:pPr algn="ctr"/>
            <a:endParaRPr lang="en-US" sz="1800" dirty="0" smtClean="0"/>
          </a:p>
        </p:txBody>
      </p:sp>
      <p:sp>
        <p:nvSpPr>
          <p:cNvPr id="23" name="Bent Arrow 22"/>
          <p:cNvSpPr/>
          <p:nvPr/>
        </p:nvSpPr>
        <p:spPr>
          <a:xfrm rot="5400000">
            <a:off x="8554628" y="2320516"/>
            <a:ext cx="1872208" cy="2088232"/>
          </a:xfrm>
          <a:prstGeom prst="bentArrow">
            <a:avLst>
              <a:gd name="adj1" fmla="val 13717"/>
              <a:gd name="adj2" fmla="val 2500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Flowchart: Magnetic Disk 23"/>
          <p:cNvSpPr/>
          <p:nvPr/>
        </p:nvSpPr>
        <p:spPr>
          <a:xfrm>
            <a:off x="7942560" y="4570347"/>
            <a:ext cx="3816424" cy="1314565"/>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Algorithm</a:t>
            </a:r>
            <a:endParaRPr lang="en-US" dirty="0"/>
          </a:p>
        </p:txBody>
      </p:sp>
      <p:sp>
        <p:nvSpPr>
          <p:cNvPr id="25" name="Bent Arrow 24"/>
          <p:cNvSpPr/>
          <p:nvPr/>
        </p:nvSpPr>
        <p:spPr>
          <a:xfrm rot="10800000">
            <a:off x="8950672" y="6172944"/>
            <a:ext cx="1296144" cy="1728192"/>
          </a:xfrm>
          <a:prstGeom prst="bentArrow">
            <a:avLst>
              <a:gd name="adj1" fmla="val 25000"/>
              <a:gd name="adj2" fmla="val 25000"/>
              <a:gd name="adj3" fmla="val 25000"/>
              <a:gd name="adj4" fmla="val 335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TextBox 25"/>
          <p:cNvSpPr txBox="1"/>
          <p:nvPr/>
        </p:nvSpPr>
        <p:spPr>
          <a:xfrm>
            <a:off x="6483991" y="6477056"/>
            <a:ext cx="2520278" cy="2585323"/>
          </a:xfrm>
          <a:prstGeom prst="rect">
            <a:avLst/>
          </a:prstGeom>
          <a:noFill/>
        </p:spPr>
        <p:txBody>
          <a:bodyPr wrap="square" rtlCol="0">
            <a:spAutoFit/>
          </a:bodyPr>
          <a:lstStyle/>
          <a:p>
            <a:pPr algn="ctr"/>
            <a:r>
              <a:rPr lang="en-US" sz="1800" dirty="0" smtClean="0"/>
              <a:t>EMOTIVE VALUES (CONTEXT)</a:t>
            </a:r>
          </a:p>
          <a:p>
            <a:pPr algn="ctr"/>
            <a:endParaRPr lang="en-US" sz="1800" dirty="0" smtClean="0"/>
          </a:p>
          <a:p>
            <a:pPr algn="ctr"/>
            <a:r>
              <a:rPr lang="en-US" sz="1800" dirty="0" smtClean="0"/>
              <a:t>Time</a:t>
            </a:r>
          </a:p>
          <a:p>
            <a:pPr algn="ctr"/>
            <a:r>
              <a:rPr lang="en-US" sz="1800" dirty="0" smtClean="0"/>
              <a:t>Location</a:t>
            </a:r>
          </a:p>
          <a:p>
            <a:pPr algn="ctr"/>
            <a:r>
              <a:rPr lang="en-US" sz="1800" dirty="0" smtClean="0"/>
              <a:t>Happy/Sad</a:t>
            </a:r>
          </a:p>
          <a:p>
            <a:pPr algn="ctr"/>
            <a:r>
              <a:rPr lang="en-US" sz="1800" dirty="0" smtClean="0"/>
              <a:t>Irritable</a:t>
            </a:r>
            <a:endParaRPr lang="en-US" sz="1800" dirty="0"/>
          </a:p>
          <a:p>
            <a:pPr algn="ctr"/>
            <a:r>
              <a:rPr lang="en-US" sz="1800" dirty="0" smtClean="0"/>
              <a:t>Stressed</a:t>
            </a:r>
          </a:p>
          <a:p>
            <a:pPr algn="ctr"/>
            <a:r>
              <a:rPr lang="en-US" sz="1800" dirty="0" smtClean="0"/>
              <a:t>Fatigued</a:t>
            </a:r>
            <a:endParaRPr lang="en-US" sz="1800" dirty="0"/>
          </a:p>
        </p:txBody>
      </p:sp>
      <p:sp>
        <p:nvSpPr>
          <p:cNvPr id="27" name="Left Arrow 26"/>
          <p:cNvSpPr/>
          <p:nvPr/>
        </p:nvSpPr>
        <p:spPr>
          <a:xfrm rot="1820009">
            <a:off x="5014542" y="7091374"/>
            <a:ext cx="1627459" cy="53742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1991109" y="4430677"/>
            <a:ext cx="2608824" cy="1200329"/>
          </a:xfrm>
          <a:prstGeom prst="rect">
            <a:avLst/>
          </a:prstGeom>
          <a:noFill/>
        </p:spPr>
        <p:txBody>
          <a:bodyPr wrap="square" rtlCol="0">
            <a:spAutoFit/>
          </a:bodyPr>
          <a:lstStyle/>
          <a:p>
            <a:pPr algn="just"/>
            <a:r>
              <a:rPr lang="en-US" sz="1800" dirty="0" smtClean="0"/>
              <a:t>Real-time Actionable information: i.e. mood-based advertising or service augmentation</a:t>
            </a:r>
            <a:endParaRPr lang="en-US" sz="1800" dirty="0"/>
          </a:p>
        </p:txBody>
      </p:sp>
      <p:sp>
        <p:nvSpPr>
          <p:cNvPr id="31" name="TextBox 30"/>
          <p:cNvSpPr txBox="1"/>
          <p:nvPr/>
        </p:nvSpPr>
        <p:spPr>
          <a:xfrm>
            <a:off x="1841394" y="6135588"/>
            <a:ext cx="2758539" cy="1477328"/>
          </a:xfrm>
          <a:prstGeom prst="rect">
            <a:avLst/>
          </a:prstGeom>
          <a:noFill/>
        </p:spPr>
        <p:txBody>
          <a:bodyPr wrap="square" rtlCol="0">
            <a:spAutoFit/>
          </a:bodyPr>
          <a:lstStyle/>
          <a:p>
            <a:pPr algn="just"/>
            <a:r>
              <a:rPr lang="en-US" sz="1800" dirty="0" smtClean="0"/>
              <a:t>Insight's and predicative analytics: i.e. when to engage with mobile user’s at the most receptive times.</a:t>
            </a:r>
            <a:endParaRPr lang="en-US" sz="1800" dirty="0"/>
          </a:p>
        </p:txBody>
      </p:sp>
      <p:sp>
        <p:nvSpPr>
          <p:cNvPr id="32" name="Curved Right Arrow 31"/>
          <p:cNvSpPr/>
          <p:nvPr/>
        </p:nvSpPr>
        <p:spPr>
          <a:xfrm rot="10800000">
            <a:off x="4599934" y="5164832"/>
            <a:ext cx="894354" cy="1370475"/>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urved Right Arrow 33"/>
          <p:cNvSpPr/>
          <p:nvPr/>
        </p:nvSpPr>
        <p:spPr>
          <a:xfrm>
            <a:off x="957784" y="5308848"/>
            <a:ext cx="887011" cy="139419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Slide Number Placeholder 2"/>
          <p:cNvSpPr>
            <a:spLocks noGrp="1"/>
          </p:cNvSpPr>
          <p:nvPr>
            <p:ph type="sldNum" sz="quarter" idx="12"/>
          </p:nvPr>
        </p:nvSpPr>
        <p:spPr/>
        <p:txBody>
          <a:bodyPr/>
          <a:lstStyle/>
          <a:p>
            <a:fld id="{CD87EB7B-4F63-407A-8A0D-8999F6E51505}" type="slidenum">
              <a:rPr lang="en-US" smtClean="0"/>
              <a:pPr/>
              <a:t>4</a:t>
            </a:fld>
            <a:endParaRPr lang="en-US" dirty="0"/>
          </a:p>
        </p:txBody>
      </p:sp>
    </p:spTree>
    <p:extLst>
      <p:ext uri="{BB962C8B-B14F-4D97-AF65-F5344CB8AC3E}">
        <p14:creationId xmlns:p14="http://schemas.microsoft.com/office/powerpoint/2010/main" val="32078988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defTabSz="650263" fontAlgn="auto">
              <a:spcAft>
                <a:spcPts val="0"/>
              </a:spcAft>
              <a:defRPr/>
            </a:pPr>
            <a:r>
              <a:rPr lang="en-AU" sz="4551" dirty="0" smtClean="0">
                <a:latin typeface="Helvetica Light"/>
                <a:cs typeface="Helvetica Light"/>
              </a:rPr>
              <a:t>Technology Demo</a:t>
            </a:r>
          </a:p>
        </p:txBody>
      </p:sp>
      <p:pic>
        <p:nvPicPr>
          <p:cNvPr id="31746" name="Picture 3"/>
          <p:cNvPicPr>
            <a:picLocks noChangeAspect="1"/>
          </p:cNvPicPr>
          <p:nvPr/>
        </p:nvPicPr>
        <p:blipFill>
          <a:blip r:embed="rId3"/>
          <a:srcRect/>
          <a:stretch>
            <a:fillRect/>
          </a:stretch>
        </p:blipFill>
        <p:spPr bwMode="auto">
          <a:xfrm>
            <a:off x="8518624" y="2068488"/>
            <a:ext cx="3672407" cy="6531451"/>
          </a:xfrm>
          <a:prstGeom prst="rect">
            <a:avLst/>
          </a:prstGeom>
          <a:noFill/>
          <a:ln>
            <a:noFill/>
          </a:ln>
          <a:effectLst>
            <a:outerShdw blurRad="50800" dist="38100" dir="5400000" algn="t" rotWithShape="0">
              <a:prstClr val="black">
                <a:alpha val="40000"/>
              </a:prstClr>
            </a:outerShdw>
          </a:effectLst>
          <a:extLst/>
        </p:spPr>
      </p:pic>
      <p:pic>
        <p:nvPicPr>
          <p:cNvPr id="31747" name="Picture 4"/>
          <p:cNvPicPr>
            <a:picLocks noChangeAspect="1"/>
          </p:cNvPicPr>
          <p:nvPr/>
        </p:nvPicPr>
        <p:blipFill>
          <a:blip r:embed="rId4"/>
          <a:srcRect/>
          <a:stretch>
            <a:fillRect/>
          </a:stretch>
        </p:blipFill>
        <p:spPr bwMode="auto">
          <a:xfrm>
            <a:off x="4270152" y="2068488"/>
            <a:ext cx="3674747" cy="6532883"/>
          </a:xfrm>
          <a:prstGeom prst="rect">
            <a:avLst/>
          </a:prstGeom>
          <a:noFill/>
          <a:ln>
            <a:noFill/>
          </a:ln>
          <a:effectLst>
            <a:outerShdw blurRad="50800" dist="38100" dir="5400000" algn="t" rotWithShape="0">
              <a:prstClr val="black">
                <a:alpha val="40000"/>
              </a:prstClr>
            </a:outerShdw>
          </a:effectLst>
          <a:extLst/>
        </p:spPr>
      </p:pic>
      <p:pic>
        <p:nvPicPr>
          <p:cNvPr id="25604" name="Picture 6"/>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22880" y="8909248"/>
            <a:ext cx="1689100" cy="493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525736" y="3292624"/>
            <a:ext cx="3312368" cy="1015663"/>
          </a:xfrm>
          <a:prstGeom prst="rect">
            <a:avLst/>
          </a:prstGeom>
          <a:noFill/>
        </p:spPr>
        <p:txBody>
          <a:bodyPr wrap="square" rtlCol="0">
            <a:spAutoFit/>
          </a:bodyPr>
          <a:lstStyle/>
          <a:p>
            <a:pPr algn="just"/>
            <a:r>
              <a:rPr lang="en-US" sz="2000" dirty="0" smtClean="0">
                <a:solidFill>
                  <a:schemeClr val="bg1">
                    <a:lumMod val="75000"/>
                    <a:lumOff val="25000"/>
                  </a:schemeClr>
                </a:solidFill>
              </a:rPr>
              <a:t>Screen </a:t>
            </a:r>
            <a:r>
              <a:rPr lang="en-US" sz="2000" b="1" dirty="0" smtClean="0">
                <a:solidFill>
                  <a:srgbClr val="FF0000"/>
                </a:solidFill>
              </a:rPr>
              <a:t>A</a:t>
            </a:r>
            <a:r>
              <a:rPr lang="en-US" sz="2000" dirty="0" smtClean="0">
                <a:solidFill>
                  <a:schemeClr val="bg1">
                    <a:lumMod val="75000"/>
                    <a:lumOff val="25000"/>
                  </a:schemeClr>
                </a:solidFill>
              </a:rPr>
              <a:t> shows raw emotive data that is accessible through our API</a:t>
            </a:r>
            <a:endParaRPr lang="en-US" sz="2000" dirty="0">
              <a:solidFill>
                <a:schemeClr val="bg1">
                  <a:lumMod val="75000"/>
                  <a:lumOff val="25000"/>
                </a:schemeClr>
              </a:solidFill>
            </a:endParaRPr>
          </a:p>
        </p:txBody>
      </p:sp>
      <p:sp>
        <p:nvSpPr>
          <p:cNvPr id="4" name="TextBox 3"/>
          <p:cNvSpPr txBox="1"/>
          <p:nvPr/>
        </p:nvSpPr>
        <p:spPr>
          <a:xfrm>
            <a:off x="525736" y="4876800"/>
            <a:ext cx="3384376" cy="1631216"/>
          </a:xfrm>
          <a:prstGeom prst="rect">
            <a:avLst/>
          </a:prstGeom>
          <a:noFill/>
        </p:spPr>
        <p:txBody>
          <a:bodyPr wrap="square" rtlCol="0">
            <a:spAutoFit/>
          </a:bodyPr>
          <a:lstStyle/>
          <a:p>
            <a:pPr algn="just"/>
            <a:r>
              <a:rPr lang="en-US" sz="2000" dirty="0" smtClean="0">
                <a:solidFill>
                  <a:schemeClr val="bg1">
                    <a:lumMod val="75000"/>
                    <a:lumOff val="25000"/>
                  </a:schemeClr>
                </a:solidFill>
              </a:rPr>
              <a:t>Screen </a:t>
            </a:r>
            <a:r>
              <a:rPr lang="en-US" sz="2000" b="1" dirty="0" smtClean="0">
                <a:solidFill>
                  <a:srgbClr val="FF0000"/>
                </a:solidFill>
              </a:rPr>
              <a:t>B</a:t>
            </a:r>
            <a:r>
              <a:rPr lang="en-US" sz="2000" dirty="0" smtClean="0">
                <a:solidFill>
                  <a:schemeClr val="bg1">
                    <a:lumMod val="75000"/>
                    <a:lumOff val="25000"/>
                  </a:schemeClr>
                </a:solidFill>
              </a:rPr>
              <a:t> show some of the inputs that feed in to emozia’s patent-pending algorithm to produce emotive data</a:t>
            </a:r>
            <a:endParaRPr lang="en-US" sz="2000" dirty="0">
              <a:solidFill>
                <a:schemeClr val="bg1">
                  <a:lumMod val="75000"/>
                  <a:lumOff val="25000"/>
                </a:schemeClr>
              </a:solidFill>
            </a:endParaRPr>
          </a:p>
        </p:txBody>
      </p:sp>
      <p:sp>
        <p:nvSpPr>
          <p:cNvPr id="5" name="TextBox 4"/>
          <p:cNvSpPr txBox="1"/>
          <p:nvPr/>
        </p:nvSpPr>
        <p:spPr>
          <a:xfrm>
            <a:off x="5710312" y="1420416"/>
            <a:ext cx="720080" cy="523220"/>
          </a:xfrm>
          <a:prstGeom prst="rect">
            <a:avLst/>
          </a:prstGeom>
          <a:noFill/>
        </p:spPr>
        <p:txBody>
          <a:bodyPr wrap="square" rtlCol="0">
            <a:spAutoFit/>
          </a:bodyPr>
          <a:lstStyle/>
          <a:p>
            <a:pPr algn="ctr"/>
            <a:r>
              <a:rPr lang="en-US" sz="2800" b="1" dirty="0" smtClean="0">
                <a:solidFill>
                  <a:srgbClr val="FF0000"/>
                </a:solidFill>
              </a:rPr>
              <a:t>A</a:t>
            </a:r>
            <a:endParaRPr lang="en-US" sz="2800" b="1" dirty="0">
              <a:solidFill>
                <a:srgbClr val="FF0000"/>
              </a:solidFill>
            </a:endParaRPr>
          </a:p>
        </p:txBody>
      </p:sp>
      <p:sp>
        <p:nvSpPr>
          <p:cNvPr id="6" name="TextBox 5"/>
          <p:cNvSpPr txBox="1"/>
          <p:nvPr/>
        </p:nvSpPr>
        <p:spPr>
          <a:xfrm>
            <a:off x="9886776" y="1420416"/>
            <a:ext cx="648072" cy="523220"/>
          </a:xfrm>
          <a:prstGeom prst="rect">
            <a:avLst/>
          </a:prstGeom>
          <a:noFill/>
        </p:spPr>
        <p:txBody>
          <a:bodyPr wrap="square" rtlCol="0">
            <a:spAutoFit/>
          </a:bodyPr>
          <a:lstStyle/>
          <a:p>
            <a:pPr algn="ctr"/>
            <a:r>
              <a:rPr lang="en-US" sz="2800" b="1" dirty="0" smtClean="0">
                <a:solidFill>
                  <a:srgbClr val="FF0000"/>
                </a:solidFill>
              </a:rPr>
              <a:t>B</a:t>
            </a:r>
            <a:endParaRPr lang="en-US" sz="2800" b="1" dirty="0">
              <a:solidFill>
                <a:srgbClr val="FF0000"/>
              </a:solidFill>
            </a:endParaRPr>
          </a:p>
        </p:txBody>
      </p:sp>
      <p:sp>
        <p:nvSpPr>
          <p:cNvPr id="2" name="Slide Number Placeholder 1"/>
          <p:cNvSpPr>
            <a:spLocks noGrp="1"/>
          </p:cNvSpPr>
          <p:nvPr>
            <p:ph type="sldNum" sz="quarter" idx="12"/>
          </p:nvPr>
        </p:nvSpPr>
        <p:spPr/>
        <p:txBody>
          <a:bodyPr/>
          <a:lstStyle/>
          <a:p>
            <a:fld id="{CD87EB7B-4F63-407A-8A0D-8999F6E51505}" type="slidenum">
              <a:rPr lang="en-US" smtClean="0"/>
              <a:pPr/>
              <a:t>5</a:t>
            </a:fld>
            <a:endParaRPr lang="en-US" dirty="0"/>
          </a:p>
        </p:txBody>
      </p:sp>
    </p:spTree>
    <p:custDataLst>
      <p:tags r:id="rId1"/>
    </p:custDataLst>
    <p:extLst>
      <p:ext uri="{BB962C8B-B14F-4D97-AF65-F5344CB8AC3E}">
        <p14:creationId xmlns:p14="http://schemas.microsoft.com/office/powerpoint/2010/main" val="16849348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image.slidesharecdn.com/201311mobileeatingtheworld-131105174825-phpapp02/95/slide-11-638.jpg?cb=1384158461"/>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65896" y="916360"/>
            <a:ext cx="9145016" cy="6552728"/>
          </a:xfrm>
          <a:prstGeom prst="rect">
            <a:avLst/>
          </a:prstGeom>
          <a:noFill/>
          <a:ln>
            <a:noFill/>
          </a:ln>
        </p:spPr>
      </p:pic>
      <p:sp>
        <p:nvSpPr>
          <p:cNvPr id="5" name="TextBox 4"/>
          <p:cNvSpPr txBox="1"/>
          <p:nvPr/>
        </p:nvSpPr>
        <p:spPr>
          <a:xfrm>
            <a:off x="3190032" y="7829128"/>
            <a:ext cx="7056784" cy="954107"/>
          </a:xfrm>
          <a:prstGeom prst="rect">
            <a:avLst/>
          </a:prstGeom>
          <a:noFill/>
        </p:spPr>
        <p:txBody>
          <a:bodyPr wrap="square" rtlCol="0">
            <a:spAutoFit/>
          </a:bodyPr>
          <a:lstStyle/>
          <a:p>
            <a:pPr algn="ctr"/>
            <a:r>
              <a:rPr lang="en-AU" sz="2800" dirty="0" smtClean="0"/>
              <a:t>The time is right: It is this fundamental shift that makes our technology possible</a:t>
            </a:r>
            <a:endParaRPr lang="en-AU" sz="2800" dirty="0"/>
          </a:p>
        </p:txBody>
      </p:sp>
      <p:pic>
        <p:nvPicPr>
          <p:cNvPr id="6" name="Picture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94888" y="8909248"/>
            <a:ext cx="1689100" cy="493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CD87EB7B-4F63-407A-8A0D-8999F6E51505}" type="slidenum">
              <a:rPr lang="en-US" smtClean="0"/>
              <a:pPr/>
              <a:t>6</a:t>
            </a:fld>
            <a:endParaRPr lang="en-US" dirty="0"/>
          </a:p>
        </p:txBody>
      </p:sp>
    </p:spTree>
    <p:extLst>
      <p:ext uri="{BB962C8B-B14F-4D97-AF65-F5344CB8AC3E}">
        <p14:creationId xmlns:p14="http://schemas.microsoft.com/office/powerpoint/2010/main" val="14184298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pPr defTabSz="650263" fontAlgn="auto">
              <a:spcAft>
                <a:spcPts val="0"/>
              </a:spcAft>
              <a:defRPr/>
            </a:pPr>
            <a:r>
              <a:rPr lang="en-AU" dirty="0" smtClean="0">
                <a:latin typeface="Helvetica Light"/>
                <a:cs typeface="Helvetica Light"/>
              </a:rPr>
              <a:t>Business Model</a:t>
            </a:r>
            <a:endParaRPr lang="en-US" dirty="0">
              <a:latin typeface="Helvetica Light"/>
              <a:cs typeface="Helvetica Light"/>
            </a:endParaRPr>
          </a:p>
        </p:txBody>
      </p:sp>
      <p:sp>
        <p:nvSpPr>
          <p:cNvPr id="8" name="Content Placeholder 7"/>
          <p:cNvSpPr>
            <a:spLocks noGrp="1"/>
          </p:cNvSpPr>
          <p:nvPr>
            <p:ph idx="1"/>
          </p:nvPr>
        </p:nvSpPr>
        <p:spPr>
          <a:xfrm>
            <a:off x="957784" y="1852464"/>
            <a:ext cx="6768752" cy="5184576"/>
          </a:xfrm>
        </p:spPr>
        <p:txBody>
          <a:bodyPr>
            <a:noAutofit/>
          </a:bodyPr>
          <a:lstStyle/>
          <a:p>
            <a:pPr marL="0" indent="0" algn="just" defTabSz="650263" fontAlgn="auto">
              <a:spcAft>
                <a:spcPts val="853"/>
              </a:spcAft>
              <a:buClr>
                <a:schemeClr val="bg1"/>
              </a:buClr>
              <a:buNone/>
              <a:defRPr/>
            </a:pPr>
            <a:r>
              <a:rPr lang="en-US" sz="2200" b="1" dirty="0" smtClean="0">
                <a:solidFill>
                  <a:schemeClr val="bg1"/>
                </a:solidFill>
                <a:latin typeface="Helvetica Light"/>
                <a:cs typeface="Helvetica"/>
                <a:sym typeface="Helvetica Light" charset="0"/>
              </a:rPr>
              <a:t>Mood-based Advertising:  </a:t>
            </a:r>
            <a:r>
              <a:rPr lang="en-US" sz="2200" dirty="0" smtClean="0">
                <a:solidFill>
                  <a:schemeClr val="bg1"/>
                </a:solidFill>
                <a:latin typeface="Helvetica Light"/>
                <a:cs typeface="Helvetica Light"/>
                <a:sym typeface="Helvetica Light" charset="0"/>
              </a:rPr>
              <a:t>curate content and serve it at the most receptive time to increase conversation and click through rates.</a:t>
            </a:r>
          </a:p>
          <a:p>
            <a:pPr marL="0" indent="0" algn="just" defTabSz="650263" fontAlgn="auto">
              <a:spcAft>
                <a:spcPts val="853"/>
              </a:spcAft>
              <a:buClr>
                <a:schemeClr val="bg1"/>
              </a:buClr>
              <a:buNone/>
              <a:defRPr/>
            </a:pPr>
            <a:r>
              <a:rPr lang="en-US" sz="2200" b="1" dirty="0" smtClean="0">
                <a:solidFill>
                  <a:schemeClr val="bg1"/>
                </a:solidFill>
                <a:latin typeface="Helvetica Light"/>
                <a:cs typeface="Helvetica"/>
                <a:sym typeface="Helvetica Light" charset="0"/>
              </a:rPr>
              <a:t>App Development &amp; Service Providers: </a:t>
            </a:r>
            <a:r>
              <a:rPr lang="en-US" sz="2200" dirty="0" smtClean="0">
                <a:solidFill>
                  <a:schemeClr val="bg1"/>
                </a:solidFill>
                <a:latin typeface="Helvetica Light"/>
                <a:cs typeface="Helvetica Light"/>
                <a:sym typeface="Helvetica Light" charset="0"/>
              </a:rPr>
              <a:t>augment application behavior/experience based on a user’s mood and environment to increase engagement, customer loyalty, and revenue generation.</a:t>
            </a:r>
          </a:p>
          <a:p>
            <a:pPr marL="0" indent="0" algn="just" defTabSz="650263" fontAlgn="auto">
              <a:spcAft>
                <a:spcPts val="853"/>
              </a:spcAft>
              <a:buClr>
                <a:schemeClr val="bg1"/>
              </a:buClr>
              <a:buNone/>
              <a:defRPr/>
            </a:pPr>
            <a:r>
              <a:rPr lang="en-US" sz="2200" b="1" dirty="0" smtClean="0">
                <a:solidFill>
                  <a:schemeClr val="bg1"/>
                </a:solidFill>
                <a:latin typeface="Helvetica Light"/>
                <a:cs typeface="Helvetica"/>
                <a:sym typeface="Helvetica Light" charset="0"/>
              </a:rPr>
              <a:t>Marketing &amp; Consumer Brands: </a:t>
            </a:r>
            <a:r>
              <a:rPr lang="en-US" sz="2200" dirty="0" smtClean="0">
                <a:latin typeface="Helvetica Light"/>
                <a:cs typeface="Helvetica"/>
                <a:sym typeface="Helvetica Light" charset="0"/>
              </a:rPr>
              <a:t>using our dashboard analytics companies can </a:t>
            </a:r>
            <a:r>
              <a:rPr lang="en-US" sz="2200" dirty="0" smtClean="0">
                <a:latin typeface="Helvetica Light"/>
                <a:cs typeface="Helvetica Light"/>
                <a:sym typeface="Helvetica Light" charset="0"/>
              </a:rPr>
              <a:t>draw deeper insights in to consumer sentiment and buying behavior. Understand what circumstances lead to a specific decision or action.</a:t>
            </a:r>
          </a:p>
          <a:p>
            <a:pPr defTabSz="650263" fontAlgn="auto">
              <a:spcAft>
                <a:spcPts val="853"/>
              </a:spcAft>
              <a:buClr>
                <a:schemeClr val="bg1"/>
              </a:buClr>
              <a:defRPr/>
            </a:pPr>
            <a:endParaRPr lang="en-US" sz="2400" dirty="0">
              <a:latin typeface="Helvetica Light"/>
            </a:endParaRPr>
          </a:p>
        </p:txBody>
      </p:sp>
      <p:pic>
        <p:nvPicPr>
          <p:cNvPr id="27651"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94888" y="8909248"/>
            <a:ext cx="1689100" cy="493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5" descr="Fotolia_61914946_Subscription_Monthly_M.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30592" y="2212504"/>
            <a:ext cx="3744416" cy="3744416"/>
          </a:xfrm>
          <a:prstGeom prst="rect">
            <a:avLst/>
          </a:prstGeom>
        </p:spPr>
      </p:pic>
      <p:sp>
        <p:nvSpPr>
          <p:cNvPr id="9" name="TextBox 8"/>
          <p:cNvSpPr txBox="1"/>
          <p:nvPr/>
        </p:nvSpPr>
        <p:spPr>
          <a:xfrm>
            <a:off x="2378398" y="6700273"/>
            <a:ext cx="9596610" cy="1107996"/>
          </a:xfrm>
          <a:prstGeom prst="rect">
            <a:avLst/>
          </a:prstGeom>
          <a:noFill/>
        </p:spPr>
        <p:txBody>
          <a:bodyPr wrap="square" rtlCol="0">
            <a:spAutoFit/>
          </a:bodyPr>
          <a:lstStyle/>
          <a:p>
            <a:pPr lvl="0" algn="just" defTabSz="650263" fontAlgn="auto">
              <a:spcBef>
                <a:spcPct val="20000"/>
              </a:spcBef>
              <a:spcAft>
                <a:spcPts val="853"/>
              </a:spcAft>
              <a:buClr>
                <a:prstClr val="black"/>
              </a:buClr>
              <a:buSzPct val="100000"/>
              <a:defRPr/>
            </a:pPr>
            <a:r>
              <a:rPr lang="en-US" sz="2200" b="1" dirty="0" smtClean="0">
                <a:ea typeface="+mn-ea"/>
                <a:cs typeface="Helvetica"/>
                <a:sym typeface="Helvetica Light" charset="0"/>
              </a:rPr>
              <a:t>Internet of Things: </a:t>
            </a:r>
            <a:r>
              <a:rPr lang="en-US" sz="2200" dirty="0">
                <a:ea typeface="+mn-ea"/>
                <a:cs typeface="Helvetica"/>
                <a:sym typeface="Helvetica Light" charset="0"/>
              </a:rPr>
              <a:t>enable cars, homes, and technology devices to understand human emotions and </a:t>
            </a:r>
            <a:r>
              <a:rPr lang="en-US" sz="2200" dirty="0" smtClean="0">
                <a:ea typeface="+mn-ea"/>
                <a:cs typeface="Helvetica"/>
                <a:sym typeface="Helvetica Light" charset="0"/>
              </a:rPr>
              <a:t>adapt their </a:t>
            </a:r>
            <a:r>
              <a:rPr lang="en-US" sz="2200" dirty="0">
                <a:ea typeface="+mn-ea"/>
                <a:cs typeface="Helvetica"/>
                <a:sym typeface="Helvetica Light" charset="0"/>
              </a:rPr>
              <a:t>experience and services based on peoples </a:t>
            </a:r>
            <a:r>
              <a:rPr lang="en-US" sz="2200" dirty="0" smtClean="0">
                <a:ea typeface="+mn-ea"/>
                <a:cs typeface="Helvetica"/>
                <a:sym typeface="Helvetica Light" charset="0"/>
              </a:rPr>
              <a:t>moods and context.</a:t>
            </a:r>
            <a:endParaRPr lang="en-US" sz="2200" dirty="0">
              <a:ea typeface="+mn-ea"/>
              <a:cs typeface="Helvetica"/>
            </a:endParaRPr>
          </a:p>
        </p:txBody>
      </p:sp>
      <p:sp>
        <p:nvSpPr>
          <p:cNvPr id="2" name="Slide Number Placeholder 1"/>
          <p:cNvSpPr>
            <a:spLocks noGrp="1"/>
          </p:cNvSpPr>
          <p:nvPr>
            <p:ph type="sldNum" sz="quarter" idx="12"/>
          </p:nvPr>
        </p:nvSpPr>
        <p:spPr/>
        <p:txBody>
          <a:bodyPr/>
          <a:lstStyle/>
          <a:p>
            <a:fld id="{CD87EB7B-4F63-407A-8A0D-8999F6E51505}" type="slidenum">
              <a:rPr lang="en-US" smtClean="0"/>
              <a:pPr/>
              <a:t>7</a:t>
            </a:fld>
            <a:endParaRPr lang="en-US" dirty="0"/>
          </a:p>
        </p:txBody>
      </p:sp>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08183954"/>
              </p:ext>
            </p:extLst>
          </p:nvPr>
        </p:nvGraphicFramePr>
        <p:xfrm>
          <a:off x="885775" y="1780456"/>
          <a:ext cx="11161242" cy="4824518"/>
        </p:xfrm>
        <a:graphic>
          <a:graphicData uri="http://schemas.openxmlformats.org/drawingml/2006/table">
            <a:tbl>
              <a:tblPr firstRow="1" bandRow="1">
                <a:tableStyleId>{5C22544A-7EE6-4342-B048-85BDC9FD1C3A}</a:tableStyleId>
              </a:tblPr>
              <a:tblGrid>
                <a:gridCol w="3720414"/>
                <a:gridCol w="3720414"/>
                <a:gridCol w="3720414"/>
              </a:tblGrid>
              <a:tr h="1136126">
                <a:tc>
                  <a:txBody>
                    <a:bodyPr/>
                    <a:lstStyle/>
                    <a:p>
                      <a:pPr algn="ctr"/>
                      <a:r>
                        <a:rPr lang="en-US" sz="2600" b="1" i="0" dirty="0" smtClean="0">
                          <a:latin typeface="Helvetica Light"/>
                          <a:cs typeface="Helvetica Light"/>
                        </a:rPr>
                        <a:t>Marketing &amp; Advertising</a:t>
                      </a:r>
                      <a:endParaRPr lang="en-US" sz="2600" b="1" dirty="0"/>
                    </a:p>
                  </a:txBody>
                  <a:tcPr>
                    <a:solidFill>
                      <a:srgbClr val="0444B5"/>
                    </a:solidFill>
                  </a:tcPr>
                </a:tc>
                <a:tc>
                  <a:txBody>
                    <a:bodyPr/>
                    <a:lstStyle/>
                    <a:p>
                      <a:pPr algn="ctr"/>
                      <a:r>
                        <a:rPr lang="en-US" sz="2600" b="1" i="0" dirty="0" smtClean="0">
                          <a:latin typeface="Helvetica Light"/>
                          <a:cs typeface="Helvetica Light"/>
                        </a:rPr>
                        <a:t>App Developers &amp; Consumer</a:t>
                      </a:r>
                      <a:r>
                        <a:rPr lang="en-US" sz="2600" b="1" i="0" baseline="0" dirty="0" smtClean="0">
                          <a:latin typeface="Helvetica Light"/>
                          <a:cs typeface="Helvetica Light"/>
                        </a:rPr>
                        <a:t> Brands</a:t>
                      </a:r>
                      <a:endParaRPr lang="en-US" sz="2600" b="1" dirty="0"/>
                    </a:p>
                  </a:txBody>
                  <a:tcPr>
                    <a:solidFill>
                      <a:srgbClr val="0444B5"/>
                    </a:solidFill>
                  </a:tcPr>
                </a:tc>
                <a:tc>
                  <a:txBody>
                    <a:bodyPr/>
                    <a:lstStyle/>
                    <a:p>
                      <a:pPr algn="ctr"/>
                      <a:r>
                        <a:rPr lang="en-US" sz="2600" b="1" i="0" dirty="0" smtClean="0">
                          <a:latin typeface="Helvetica Light"/>
                          <a:cs typeface="Helvetica Light"/>
                        </a:rPr>
                        <a:t>Content Producers &amp; Mobile Ad Tech</a:t>
                      </a:r>
                      <a:endParaRPr lang="en-US" sz="2600" b="1" dirty="0"/>
                    </a:p>
                  </a:txBody>
                  <a:tcPr>
                    <a:solidFill>
                      <a:srgbClr val="0444B5"/>
                    </a:solidFill>
                  </a:tcPr>
                </a:tc>
              </a:tr>
              <a:tr h="3688392">
                <a:tc>
                  <a:txBody>
                    <a:bodyPr/>
                    <a:lstStyle/>
                    <a:p>
                      <a:pPr marL="0" marR="0" indent="0" algn="l" defTabSz="650263" rtl="0" eaLnBrk="1" fontAlgn="auto" latinLnBrk="0" hangingPunct="1">
                        <a:lnSpc>
                          <a:spcPct val="100000"/>
                        </a:lnSpc>
                        <a:spcBef>
                          <a:spcPts val="0"/>
                        </a:spcBef>
                        <a:spcAft>
                          <a:spcPts val="0"/>
                        </a:spcAft>
                        <a:buClrTx/>
                        <a:buSzTx/>
                        <a:buFontTx/>
                        <a:buNone/>
                        <a:tabLst/>
                        <a:defRPr/>
                      </a:pPr>
                      <a:endParaRPr lang="en-US" sz="2150" b="0" i="0" dirty="0" smtClean="0">
                        <a:latin typeface="Helvetica Light"/>
                        <a:cs typeface="Helvetica Light"/>
                      </a:endParaRPr>
                    </a:p>
                    <a:p>
                      <a:pPr marL="0" marR="0" indent="0" algn="l" defTabSz="650263" rtl="0" eaLnBrk="1" fontAlgn="auto" latinLnBrk="0" hangingPunct="1">
                        <a:lnSpc>
                          <a:spcPct val="100000"/>
                        </a:lnSpc>
                        <a:spcBef>
                          <a:spcPts val="0"/>
                        </a:spcBef>
                        <a:spcAft>
                          <a:spcPts val="0"/>
                        </a:spcAft>
                        <a:buClrTx/>
                        <a:buSzTx/>
                        <a:buFontTx/>
                        <a:buNone/>
                        <a:tabLst/>
                        <a:defRPr/>
                      </a:pPr>
                      <a:r>
                        <a:rPr lang="en-US" sz="2150" b="0" i="0" dirty="0" smtClean="0">
                          <a:latin typeface="Helvetica Light"/>
                          <a:cs typeface="Helvetica Light"/>
                        </a:rPr>
                        <a:t>We use emozia analytics to gain insights in to mobile users; when and how to engage them in order to increase customer loyalty and consumer engagement. Contextual data gives us clues on what content will encourage consumer</a:t>
                      </a:r>
                      <a:r>
                        <a:rPr lang="en-US" sz="2150" b="0" i="0" baseline="0" dirty="0" smtClean="0">
                          <a:latin typeface="Helvetica Light"/>
                          <a:cs typeface="Helvetica Light"/>
                        </a:rPr>
                        <a:t> action.</a:t>
                      </a:r>
                      <a:endParaRPr lang="en-US" sz="2150" b="0" i="0" dirty="0" smtClean="0">
                        <a:latin typeface="Helvetica Light"/>
                        <a:cs typeface="Helvetica Light"/>
                      </a:endParaRPr>
                    </a:p>
                  </a:txBody>
                  <a:tcPr>
                    <a:solidFill>
                      <a:srgbClr val="DDEBF4"/>
                    </a:solidFill>
                  </a:tcPr>
                </a:tc>
                <a:tc>
                  <a:txBody>
                    <a:bodyPr/>
                    <a:lstStyle/>
                    <a:p>
                      <a:pPr marL="0" marR="0" indent="0" algn="l" defTabSz="650263" rtl="0" eaLnBrk="1" fontAlgn="auto" latinLnBrk="0" hangingPunct="1">
                        <a:lnSpc>
                          <a:spcPct val="100000"/>
                        </a:lnSpc>
                        <a:spcBef>
                          <a:spcPts val="0"/>
                        </a:spcBef>
                        <a:spcAft>
                          <a:spcPts val="0"/>
                        </a:spcAft>
                        <a:buClrTx/>
                        <a:buSzTx/>
                        <a:buFontTx/>
                        <a:buNone/>
                        <a:tabLst/>
                        <a:defRPr/>
                      </a:pPr>
                      <a:endParaRPr lang="en-US" sz="2150" b="0" i="0" dirty="0" smtClean="0">
                        <a:latin typeface="Helvetica Light"/>
                        <a:cs typeface="Helvetica Light"/>
                      </a:endParaRPr>
                    </a:p>
                    <a:p>
                      <a:pPr marL="0" marR="0" indent="0" algn="l" defTabSz="650263" rtl="0" eaLnBrk="1" fontAlgn="auto" latinLnBrk="0" hangingPunct="1">
                        <a:lnSpc>
                          <a:spcPct val="100000"/>
                        </a:lnSpc>
                        <a:spcBef>
                          <a:spcPts val="0"/>
                        </a:spcBef>
                        <a:spcAft>
                          <a:spcPts val="0"/>
                        </a:spcAft>
                        <a:buClrTx/>
                        <a:buSzTx/>
                        <a:buFontTx/>
                        <a:buNone/>
                        <a:tabLst/>
                        <a:defRPr/>
                      </a:pPr>
                      <a:r>
                        <a:rPr lang="en-US" sz="2150" b="0" i="0" dirty="0" smtClean="0">
                          <a:latin typeface="Helvetica Light"/>
                          <a:cs typeface="Helvetica Light"/>
                        </a:rPr>
                        <a:t>We use emozia</a:t>
                      </a:r>
                      <a:r>
                        <a:rPr lang="en-US" sz="2150" b="0" i="0" baseline="0" dirty="0" smtClean="0">
                          <a:latin typeface="Helvetica Light"/>
                          <a:cs typeface="Helvetica Light"/>
                        </a:rPr>
                        <a:t> </a:t>
                      </a:r>
                      <a:r>
                        <a:rPr lang="en-US" sz="2150" b="0" i="0" dirty="0" smtClean="0">
                          <a:latin typeface="Helvetica Light"/>
                          <a:cs typeface="Helvetica Light"/>
                        </a:rPr>
                        <a:t>ERT to enhance the experience of our applications and provide a real-time engaging experience that no one else can based on user’s mood and environment.</a:t>
                      </a:r>
                    </a:p>
                    <a:p>
                      <a:pPr algn="l"/>
                      <a:endParaRPr lang="en-US" sz="2150" b="0" i="0" dirty="0">
                        <a:latin typeface="Helvetica Light"/>
                        <a:cs typeface="Helvetica Light"/>
                      </a:endParaRPr>
                    </a:p>
                  </a:txBody>
                  <a:tcPr>
                    <a:solidFill>
                      <a:srgbClr val="DDEBF4"/>
                    </a:solidFill>
                  </a:tcPr>
                </a:tc>
                <a:tc>
                  <a:txBody>
                    <a:bodyPr/>
                    <a:lstStyle/>
                    <a:p>
                      <a:pPr marL="0" marR="0" indent="0" algn="l" defTabSz="650263" rtl="0" eaLnBrk="1" fontAlgn="auto" latinLnBrk="0" hangingPunct="1">
                        <a:lnSpc>
                          <a:spcPct val="100000"/>
                        </a:lnSpc>
                        <a:spcBef>
                          <a:spcPts val="0"/>
                        </a:spcBef>
                        <a:spcAft>
                          <a:spcPts val="0"/>
                        </a:spcAft>
                        <a:buClrTx/>
                        <a:buSzTx/>
                        <a:buFontTx/>
                        <a:buNone/>
                        <a:tabLst/>
                        <a:defRPr/>
                      </a:pPr>
                      <a:endParaRPr lang="en-US" sz="2150" b="0" i="0" dirty="0" smtClean="0">
                        <a:latin typeface="Helvetica Light"/>
                        <a:cs typeface="Helvetica Light"/>
                      </a:endParaRPr>
                    </a:p>
                    <a:p>
                      <a:pPr marL="0" marR="0" indent="0" algn="l" defTabSz="650263" rtl="0" eaLnBrk="1" fontAlgn="auto" latinLnBrk="0" hangingPunct="1">
                        <a:lnSpc>
                          <a:spcPct val="100000"/>
                        </a:lnSpc>
                        <a:spcBef>
                          <a:spcPts val="0"/>
                        </a:spcBef>
                        <a:spcAft>
                          <a:spcPts val="0"/>
                        </a:spcAft>
                        <a:buClrTx/>
                        <a:buSzTx/>
                        <a:buFontTx/>
                        <a:buNone/>
                        <a:tabLst/>
                        <a:defRPr/>
                      </a:pPr>
                      <a:r>
                        <a:rPr lang="en-US" sz="2150" b="0" i="0" dirty="0" smtClean="0">
                          <a:latin typeface="Helvetica Light"/>
                          <a:cs typeface="Helvetica Light"/>
                        </a:rPr>
                        <a:t>We use emozia to target user’s with mood-based</a:t>
                      </a:r>
                      <a:r>
                        <a:rPr lang="en-US" sz="2150" b="0" i="0" baseline="0" dirty="0" smtClean="0">
                          <a:latin typeface="Helvetica Light"/>
                          <a:cs typeface="Helvetica Light"/>
                        </a:rPr>
                        <a:t> </a:t>
                      </a:r>
                      <a:r>
                        <a:rPr lang="en-US" sz="2150" b="0" i="0" dirty="0" smtClean="0">
                          <a:latin typeface="Helvetica Light"/>
                          <a:cs typeface="Helvetica Light"/>
                        </a:rPr>
                        <a:t>content</a:t>
                      </a:r>
                      <a:r>
                        <a:rPr lang="en-US" sz="2150" b="0" i="0" baseline="0" dirty="0" smtClean="0">
                          <a:latin typeface="Helvetica Light"/>
                          <a:cs typeface="Helvetica Light"/>
                        </a:rPr>
                        <a:t> when they are most receptive to engagement.  This will drive conversions &amp; click-</a:t>
                      </a:r>
                      <a:r>
                        <a:rPr lang="en-US" sz="2150" b="0" i="0" baseline="0" dirty="0" err="1" smtClean="0">
                          <a:latin typeface="Helvetica Light"/>
                          <a:cs typeface="Helvetica Light"/>
                        </a:rPr>
                        <a:t>throughs</a:t>
                      </a:r>
                      <a:r>
                        <a:rPr lang="en-US" sz="2150" b="0" i="0" baseline="0" dirty="0" smtClean="0">
                          <a:latin typeface="Helvetica Light"/>
                          <a:cs typeface="Helvetica Light"/>
                        </a:rPr>
                        <a:t>, content consumption, and user engagement</a:t>
                      </a:r>
                      <a:endParaRPr lang="en-US" sz="2150" b="0" i="0" dirty="0">
                        <a:latin typeface="Helvetica Light"/>
                        <a:cs typeface="Helvetica Light"/>
                      </a:endParaRPr>
                    </a:p>
                  </a:txBody>
                  <a:tcPr>
                    <a:solidFill>
                      <a:srgbClr val="DDEBF4"/>
                    </a:solidFill>
                  </a:tcPr>
                </a:tc>
              </a:tr>
            </a:tbl>
          </a:graphicData>
        </a:graphic>
      </p:graphicFrame>
      <p:sp>
        <p:nvSpPr>
          <p:cNvPr id="7" name="Rectangle 6"/>
          <p:cNvSpPr/>
          <p:nvPr/>
        </p:nvSpPr>
        <p:spPr>
          <a:xfrm>
            <a:off x="669752" y="628328"/>
            <a:ext cx="3102131" cy="784830"/>
          </a:xfrm>
          <a:prstGeom prst="rect">
            <a:avLst/>
          </a:prstGeom>
        </p:spPr>
        <p:txBody>
          <a:bodyPr wrap="none">
            <a:spAutoFit/>
          </a:bodyPr>
          <a:lstStyle/>
          <a:p>
            <a:r>
              <a:rPr lang="en-US" sz="4500" b="1" dirty="0" smtClean="0"/>
              <a:t>Use Cases</a:t>
            </a:r>
            <a:endParaRPr lang="en-US" sz="4500" b="1" dirty="0"/>
          </a:p>
        </p:txBody>
      </p:sp>
    </p:spTree>
    <p:extLst>
      <p:ext uri="{BB962C8B-B14F-4D97-AF65-F5344CB8AC3E}">
        <p14:creationId xmlns:p14="http://schemas.microsoft.com/office/powerpoint/2010/main" val="29729100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lobal Smartphone Shipmen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284" y="2716560"/>
            <a:ext cx="7654552" cy="547260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35100" y="1661696"/>
            <a:ext cx="12313368" cy="1569660"/>
          </a:xfrm>
          <a:prstGeom prst="rect">
            <a:avLst/>
          </a:prstGeom>
        </p:spPr>
        <p:txBody>
          <a:bodyPr wrap="square">
            <a:spAutoFit/>
          </a:bodyPr>
          <a:lstStyle/>
          <a:p>
            <a:pPr marL="342900" indent="-342900" algn="just">
              <a:buFont typeface="Arial" panose="020B0604020202020204" pitchFamily="34" charset="0"/>
              <a:buChar char="•"/>
            </a:pPr>
            <a:r>
              <a:rPr lang="en-US" sz="2400" dirty="0">
                <a:solidFill>
                  <a:schemeClr val="bg1">
                    <a:lumMod val="75000"/>
                    <a:lumOff val="25000"/>
                  </a:schemeClr>
                </a:solidFill>
              </a:rPr>
              <a:t>Context Aware Computing (CAC) market is expected to grow from </a:t>
            </a:r>
            <a:r>
              <a:rPr lang="en-US" sz="2400" b="1" dirty="0">
                <a:solidFill>
                  <a:schemeClr val="bg1">
                    <a:lumMod val="75000"/>
                    <a:lumOff val="25000"/>
                  </a:schemeClr>
                </a:solidFill>
              </a:rPr>
              <a:t>$26.50 billion in 2013 to $119.90 billion by </a:t>
            </a:r>
            <a:r>
              <a:rPr lang="en-US" sz="2400" b="1" dirty="0" smtClean="0">
                <a:solidFill>
                  <a:schemeClr val="bg1">
                    <a:lumMod val="75000"/>
                    <a:lumOff val="25000"/>
                  </a:schemeClr>
                </a:solidFill>
              </a:rPr>
              <a:t>2018</a:t>
            </a:r>
          </a:p>
          <a:p>
            <a:pPr marL="342900" indent="-342900" algn="just">
              <a:buFont typeface="Arial" panose="020B0604020202020204" pitchFamily="34" charset="0"/>
              <a:buChar char="•"/>
            </a:pPr>
            <a:endParaRPr lang="en-US" sz="2400" dirty="0">
              <a:solidFill>
                <a:schemeClr val="bg1">
                  <a:lumMod val="75000"/>
                  <a:lumOff val="25000"/>
                </a:schemeClr>
              </a:solidFill>
            </a:endParaRPr>
          </a:p>
          <a:p>
            <a:pPr marL="342900" indent="-342900" algn="just">
              <a:buFont typeface="Arial" panose="020B0604020202020204" pitchFamily="34" charset="0"/>
              <a:buChar char="•"/>
            </a:pPr>
            <a:endParaRPr lang="en-US" sz="2400" dirty="0">
              <a:solidFill>
                <a:schemeClr val="bg1">
                  <a:lumMod val="75000"/>
                  <a:lumOff val="25000"/>
                </a:schemeClr>
              </a:solidFill>
            </a:endParaRPr>
          </a:p>
        </p:txBody>
      </p:sp>
      <p:sp>
        <p:nvSpPr>
          <p:cNvPr id="6" name="Title 1"/>
          <p:cNvSpPr>
            <a:spLocks noGrp="1"/>
          </p:cNvSpPr>
          <p:nvPr>
            <p:ph type="title"/>
          </p:nvPr>
        </p:nvSpPr>
        <p:spPr>
          <a:xfrm>
            <a:off x="728440" y="700336"/>
            <a:ext cx="11521280" cy="1396399"/>
          </a:xfrm>
        </p:spPr>
        <p:txBody>
          <a:bodyPr/>
          <a:lstStyle/>
          <a:p>
            <a:r>
              <a:rPr lang="en-US" b="0" dirty="0" smtClean="0">
                <a:latin typeface="Helvetica Light"/>
                <a:cs typeface="Helvetica Light"/>
              </a:rPr>
              <a:t>The Opportunity</a:t>
            </a:r>
            <a:endParaRPr lang="en-US" b="0" dirty="0">
              <a:latin typeface="Helvetica Light"/>
              <a:cs typeface="Helvetica Light"/>
            </a:endParaRPr>
          </a:p>
        </p:txBody>
      </p:sp>
      <p:sp>
        <p:nvSpPr>
          <p:cNvPr id="5" name="TextBox 4"/>
          <p:cNvSpPr txBox="1"/>
          <p:nvPr/>
        </p:nvSpPr>
        <p:spPr>
          <a:xfrm>
            <a:off x="263080" y="2711748"/>
            <a:ext cx="4212628" cy="5078313"/>
          </a:xfrm>
          <a:prstGeom prst="rect">
            <a:avLst/>
          </a:prstGeom>
          <a:noFill/>
        </p:spPr>
        <p:txBody>
          <a:bodyPr wrap="square" rtlCol="0">
            <a:spAutoFit/>
          </a:bodyPr>
          <a:lstStyle/>
          <a:p>
            <a:pPr marL="342900" indent="-342900" algn="just">
              <a:buFont typeface="Arial" panose="020B0604020202020204" pitchFamily="34" charset="0"/>
              <a:buChar char="•"/>
            </a:pPr>
            <a:r>
              <a:rPr lang="en-US" sz="2400" dirty="0">
                <a:solidFill>
                  <a:schemeClr val="bg1">
                    <a:lumMod val="75000"/>
                    <a:lumOff val="25000"/>
                  </a:schemeClr>
                </a:solidFill>
              </a:rPr>
              <a:t>According to Gartner, context-aware technologies are expected to make a </a:t>
            </a:r>
            <a:r>
              <a:rPr lang="en-US" sz="2400" b="1" dirty="0">
                <a:solidFill>
                  <a:schemeClr val="bg1">
                    <a:lumMod val="75000"/>
                    <a:lumOff val="25000"/>
                  </a:schemeClr>
                </a:solidFill>
              </a:rPr>
              <a:t> $96 billion dollar impact on annual consumer spending </a:t>
            </a:r>
            <a:r>
              <a:rPr lang="en-US" sz="2400" dirty="0">
                <a:solidFill>
                  <a:schemeClr val="bg1">
                    <a:lumMod val="75000"/>
                    <a:lumOff val="25000"/>
                  </a:schemeClr>
                </a:solidFill>
              </a:rPr>
              <a:t>across the globe by 2015</a:t>
            </a:r>
          </a:p>
          <a:p>
            <a:pPr marL="342900" indent="-342900" algn="just">
              <a:buFont typeface="Arial" panose="020B0604020202020204" pitchFamily="34" charset="0"/>
              <a:buChar char="•"/>
            </a:pPr>
            <a:endParaRPr lang="en-US" sz="2400" dirty="0" smtClean="0">
              <a:solidFill>
                <a:schemeClr val="bg1">
                  <a:lumMod val="75000"/>
                  <a:lumOff val="25000"/>
                </a:schemeClr>
              </a:solidFill>
            </a:endParaRPr>
          </a:p>
          <a:p>
            <a:pPr marL="342900" indent="-342900" algn="just">
              <a:buFont typeface="Arial" panose="020B0604020202020204" pitchFamily="34" charset="0"/>
              <a:buChar char="•"/>
            </a:pPr>
            <a:r>
              <a:rPr lang="en-US" sz="2400" dirty="0" smtClean="0">
                <a:solidFill>
                  <a:schemeClr val="bg1">
                    <a:lumMod val="75000"/>
                    <a:lumOff val="25000"/>
                  </a:schemeClr>
                </a:solidFill>
              </a:rPr>
              <a:t>US </a:t>
            </a:r>
            <a:r>
              <a:rPr lang="en-US" sz="2400" dirty="0">
                <a:solidFill>
                  <a:schemeClr val="bg1">
                    <a:lumMod val="75000"/>
                    <a:lumOff val="25000"/>
                  </a:schemeClr>
                </a:solidFill>
              </a:rPr>
              <a:t>mobile ad spend is projected to grow from $7.2 billion last year to $30.3 billion in 2018</a:t>
            </a:r>
          </a:p>
          <a:p>
            <a:endParaRPr lang="en-US" dirty="0"/>
          </a:p>
        </p:txBody>
      </p:sp>
      <p:sp>
        <p:nvSpPr>
          <p:cNvPr id="2" name="Slide Number Placeholder 1"/>
          <p:cNvSpPr>
            <a:spLocks noGrp="1"/>
          </p:cNvSpPr>
          <p:nvPr>
            <p:ph type="sldNum" sz="quarter" idx="12"/>
          </p:nvPr>
        </p:nvSpPr>
        <p:spPr/>
        <p:txBody>
          <a:bodyPr/>
          <a:lstStyle/>
          <a:p>
            <a:fld id="{CD87EB7B-4F63-407A-8A0D-8999F6E51505}" type="slidenum">
              <a:rPr lang="en-US" smtClean="0"/>
              <a:pPr/>
              <a:t>9</a:t>
            </a:fld>
            <a:endParaRPr lang="en-US" dirty="0"/>
          </a:p>
        </p:txBody>
      </p:sp>
    </p:spTree>
    <p:extLst>
      <p:ext uri="{BB962C8B-B14F-4D97-AF65-F5344CB8AC3E}">
        <p14:creationId xmlns:p14="http://schemas.microsoft.com/office/powerpoint/2010/main" val="24159453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latin typeface="Helvetica Light"/>
                <a:cs typeface="Helvetica Light"/>
              </a:rPr>
              <a:t>Distribution</a:t>
            </a:r>
            <a:endParaRPr lang="en-US" b="0" dirty="0">
              <a:latin typeface="Helvetica Light"/>
              <a:cs typeface="Helvetica Light"/>
            </a:endParaRPr>
          </a:p>
        </p:txBody>
      </p:sp>
      <p:sp>
        <p:nvSpPr>
          <p:cNvPr id="3" name="Content Placeholder 2"/>
          <p:cNvSpPr>
            <a:spLocks noGrp="1"/>
          </p:cNvSpPr>
          <p:nvPr>
            <p:ph idx="1"/>
          </p:nvPr>
        </p:nvSpPr>
        <p:spPr>
          <a:xfrm>
            <a:off x="741760" y="1924472"/>
            <a:ext cx="11136498" cy="5472608"/>
          </a:xfrm>
        </p:spPr>
        <p:txBody>
          <a:bodyPr>
            <a:noAutofit/>
          </a:bodyPr>
          <a:lstStyle/>
          <a:p>
            <a:r>
              <a:rPr lang="en-US" sz="2400" dirty="0" smtClean="0">
                <a:latin typeface="Helvetica Light"/>
                <a:cs typeface="Helvetica Light"/>
              </a:rPr>
              <a:t>Free Download – Our SDK will be available at no cost for brands and app developers that want to augment the experience of the application based on mood.  This will encourage scale and market penetration.</a:t>
            </a:r>
          </a:p>
          <a:p>
            <a:r>
              <a:rPr lang="en-US" sz="2400" dirty="0" smtClean="0">
                <a:latin typeface="Helvetica Light"/>
                <a:cs typeface="Helvetica Light"/>
              </a:rPr>
              <a:t>Business Developer/Sales – Brands and marketing and advertising agencies that want to use our analytics dashboard to draw deeper insights in to mobile users emotional and contextual environments will be charged a monthly subscription between $3000.00 and $5000.00 per month per API key</a:t>
            </a:r>
          </a:p>
          <a:p>
            <a:r>
              <a:rPr lang="en-US" sz="2400" dirty="0" smtClean="0">
                <a:latin typeface="Helvetica Light"/>
                <a:cs typeface="Helvetica Light"/>
              </a:rPr>
              <a:t>Strategic Partnerships  -with Ad tech (</a:t>
            </a:r>
            <a:r>
              <a:rPr lang="en-US" sz="2400" dirty="0" err="1" smtClean="0">
                <a:latin typeface="Helvetica Light"/>
                <a:cs typeface="Helvetica Light"/>
              </a:rPr>
              <a:t>inmobi</a:t>
            </a:r>
            <a:r>
              <a:rPr lang="en-US" sz="2400" dirty="0" smtClean="0">
                <a:latin typeface="Helvetica Light"/>
                <a:cs typeface="Helvetica Light"/>
              </a:rPr>
              <a:t>) and/or analytics (Flurry) to incorporate our technology in to their advertising SDK leveraging their market reach, again this will be at no cost to encourage scale and market penetration.</a:t>
            </a:r>
          </a:p>
          <a:p>
            <a:endParaRPr lang="en-US" sz="2400" dirty="0"/>
          </a:p>
        </p:txBody>
      </p:sp>
      <p:sp>
        <p:nvSpPr>
          <p:cNvPr id="4" name="Slide Number Placeholder 3"/>
          <p:cNvSpPr>
            <a:spLocks noGrp="1"/>
          </p:cNvSpPr>
          <p:nvPr>
            <p:ph type="sldNum" sz="quarter" idx="12"/>
          </p:nvPr>
        </p:nvSpPr>
        <p:spPr/>
        <p:txBody>
          <a:bodyPr/>
          <a:lstStyle/>
          <a:p>
            <a:fld id="{CD87EB7B-4F63-407A-8A0D-8999F6E51505}" type="slidenum">
              <a:rPr lang="en-US" smtClean="0"/>
              <a:pPr/>
              <a:t>10</a:t>
            </a:fld>
            <a:endParaRPr lang="en-US" dirty="0"/>
          </a:p>
        </p:txBody>
      </p:sp>
    </p:spTree>
    <p:extLst>
      <p:ext uri="{BB962C8B-B14F-4D97-AF65-F5344CB8AC3E}">
        <p14:creationId xmlns:p14="http://schemas.microsoft.com/office/powerpoint/2010/main" val="34922167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0" dirty="0" smtClean="0">
                <a:latin typeface="Helvetica Light"/>
                <a:cs typeface="Helvetica Light"/>
              </a:rPr>
              <a:t>Milestones</a:t>
            </a:r>
            <a:endParaRPr lang="en-AU" b="0" dirty="0">
              <a:latin typeface="Helvetica Light"/>
              <a:cs typeface="Helvetica Light"/>
            </a:endParaRPr>
          </a:p>
        </p:txBody>
      </p:sp>
      <p:sp>
        <p:nvSpPr>
          <p:cNvPr id="3" name="Content Placeholder 2"/>
          <p:cNvSpPr>
            <a:spLocks noGrp="1"/>
          </p:cNvSpPr>
          <p:nvPr>
            <p:ph idx="1"/>
          </p:nvPr>
        </p:nvSpPr>
        <p:spPr>
          <a:xfrm>
            <a:off x="1101800" y="1924473"/>
            <a:ext cx="11161240" cy="4536504"/>
          </a:xfrm>
        </p:spPr>
        <p:txBody>
          <a:bodyPr>
            <a:normAutofit/>
          </a:bodyPr>
          <a:lstStyle/>
          <a:p>
            <a:r>
              <a:rPr lang="en-US" sz="2400" strike="sngStrike" dirty="0" smtClean="0">
                <a:latin typeface="Helvetica Light"/>
                <a:cs typeface="Helvetica Light"/>
              </a:rPr>
              <a:t>SDK MVP: Early April 2014  </a:t>
            </a:r>
            <a:r>
              <a:rPr lang="en-US" sz="2400" dirty="0">
                <a:latin typeface="Helvetica Light"/>
                <a:cs typeface="Helvetica Light"/>
              </a:rPr>
              <a:t>	</a:t>
            </a:r>
            <a:endParaRPr lang="en-US" sz="2400" dirty="0" smtClean="0">
              <a:latin typeface="Helvetica Light"/>
              <a:cs typeface="Helvetica Light"/>
            </a:endParaRPr>
          </a:p>
          <a:p>
            <a:r>
              <a:rPr lang="en-US" sz="2400" dirty="0" smtClean="0">
                <a:latin typeface="Helvetica Light"/>
                <a:cs typeface="Helvetica Light"/>
              </a:rPr>
              <a:t>Dashboard MVP: End May 2014</a:t>
            </a:r>
            <a:endParaRPr lang="en-US" sz="2400" dirty="0">
              <a:latin typeface="Helvetica Light"/>
              <a:cs typeface="Helvetica Light"/>
            </a:endParaRPr>
          </a:p>
          <a:p>
            <a:r>
              <a:rPr lang="en-US" sz="2400" dirty="0">
                <a:latin typeface="Helvetica Light"/>
                <a:cs typeface="Helvetica Light"/>
              </a:rPr>
              <a:t>Begin private beta with company(s</a:t>
            </a:r>
            <a:r>
              <a:rPr lang="en-US" sz="2400" dirty="0" smtClean="0">
                <a:latin typeface="Helvetica Light"/>
                <a:cs typeface="Helvetica Light"/>
              </a:rPr>
              <a:t>): End May</a:t>
            </a:r>
            <a:endParaRPr lang="en-US" sz="2400" dirty="0">
              <a:latin typeface="Helvetica Light"/>
              <a:cs typeface="Helvetica Light"/>
            </a:endParaRPr>
          </a:p>
          <a:p>
            <a:r>
              <a:rPr lang="en-US" sz="2400" dirty="0">
                <a:latin typeface="Helvetica Light"/>
                <a:cs typeface="Helvetica Light"/>
              </a:rPr>
              <a:t>Baseline accuracy for each continuum: </a:t>
            </a:r>
            <a:r>
              <a:rPr lang="en-US" sz="2400" dirty="0" smtClean="0">
                <a:latin typeface="Helvetica Light"/>
                <a:cs typeface="Helvetica Light"/>
              </a:rPr>
              <a:t>August 2014</a:t>
            </a:r>
            <a:endParaRPr lang="en-US" sz="2400" dirty="0">
              <a:latin typeface="Helvetica Light"/>
              <a:cs typeface="Helvetica Light"/>
            </a:endParaRPr>
          </a:p>
          <a:p>
            <a:r>
              <a:rPr lang="en-US" sz="2400" dirty="0" smtClean="0">
                <a:latin typeface="Helvetica Light"/>
                <a:cs typeface="Helvetica Light"/>
              </a:rPr>
              <a:t>To market pilot: September 2014</a:t>
            </a:r>
            <a:endParaRPr lang="en-US" sz="2400" dirty="0">
              <a:latin typeface="Helvetica Light"/>
              <a:cs typeface="Helvetica Light"/>
            </a:endParaRPr>
          </a:p>
          <a:p>
            <a:r>
              <a:rPr lang="en-US" sz="2400" dirty="0">
                <a:latin typeface="Helvetica Light"/>
                <a:cs typeface="Helvetica Light"/>
              </a:rPr>
              <a:t>Market penetration: </a:t>
            </a:r>
            <a:r>
              <a:rPr lang="en-US" sz="2400" dirty="0" smtClean="0">
                <a:latin typeface="Helvetica Light"/>
                <a:cs typeface="Helvetica Light"/>
              </a:rPr>
              <a:t>1,000,000 </a:t>
            </a:r>
            <a:r>
              <a:rPr lang="en-US" sz="2400" dirty="0">
                <a:latin typeface="Helvetica Light"/>
                <a:cs typeface="Helvetica Light"/>
              </a:rPr>
              <a:t>devices: February 2015</a:t>
            </a:r>
          </a:p>
          <a:p>
            <a:r>
              <a:rPr lang="en-US" sz="2400" dirty="0">
                <a:latin typeface="Helvetica Light"/>
                <a:cs typeface="Helvetica Light"/>
              </a:rPr>
              <a:t>Market </a:t>
            </a:r>
            <a:r>
              <a:rPr lang="en-US" sz="2400" dirty="0" smtClean="0">
                <a:latin typeface="Helvetica Light"/>
                <a:cs typeface="Helvetica Light"/>
              </a:rPr>
              <a:t>penetration: 5,000,000 </a:t>
            </a:r>
            <a:r>
              <a:rPr lang="en-US" sz="2400" dirty="0">
                <a:latin typeface="Helvetica Light"/>
                <a:cs typeface="Helvetica Light"/>
              </a:rPr>
              <a:t>devices: December 2015</a:t>
            </a:r>
          </a:p>
          <a:p>
            <a:endParaRPr lang="en-AU" sz="2400" dirty="0"/>
          </a:p>
        </p:txBody>
      </p:sp>
      <p:sp>
        <p:nvSpPr>
          <p:cNvPr id="4" name="Slide Number Placeholder 3"/>
          <p:cNvSpPr>
            <a:spLocks noGrp="1"/>
          </p:cNvSpPr>
          <p:nvPr>
            <p:ph type="sldNum" sz="quarter" idx="12"/>
          </p:nvPr>
        </p:nvSpPr>
        <p:spPr/>
        <p:txBody>
          <a:bodyPr/>
          <a:lstStyle/>
          <a:p>
            <a:fld id="{CD87EB7B-4F63-407A-8A0D-8999F6E51505}" type="slidenum">
              <a:rPr lang="en-US" smtClean="0"/>
              <a:pPr/>
              <a:t>11</a:t>
            </a:fld>
            <a:endParaRPr lang="en-US" dirty="0"/>
          </a:p>
        </p:txBody>
      </p:sp>
    </p:spTree>
    <p:extLst>
      <p:ext uri="{BB962C8B-B14F-4D97-AF65-F5344CB8AC3E}">
        <p14:creationId xmlns:p14="http://schemas.microsoft.com/office/powerpoint/2010/main" val="28139816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760" y="744096"/>
            <a:ext cx="3672408" cy="1396399"/>
          </a:xfrm>
        </p:spPr>
        <p:txBody>
          <a:bodyPr/>
          <a:lstStyle/>
          <a:p>
            <a:r>
              <a:rPr lang="en-AU" b="0" dirty="0" smtClean="0">
                <a:latin typeface="Helvetica Light"/>
                <a:cs typeface="Helvetica Light"/>
              </a:rPr>
              <a:t>Exit Strategy</a:t>
            </a:r>
            <a:endParaRPr lang="en-AU" b="0" dirty="0">
              <a:latin typeface="Helvetica Light"/>
              <a:cs typeface="Helvetica Light"/>
            </a:endParaRPr>
          </a:p>
        </p:txBody>
      </p:sp>
      <p:sp>
        <p:nvSpPr>
          <p:cNvPr id="3" name="Content Placeholder 2"/>
          <p:cNvSpPr>
            <a:spLocks noGrp="1"/>
          </p:cNvSpPr>
          <p:nvPr>
            <p:ph idx="1"/>
          </p:nvPr>
        </p:nvSpPr>
        <p:spPr>
          <a:xfrm>
            <a:off x="741760" y="1924472"/>
            <a:ext cx="11003284" cy="4680520"/>
          </a:xfrm>
        </p:spPr>
        <p:txBody>
          <a:bodyPr>
            <a:normAutofit/>
          </a:bodyPr>
          <a:lstStyle/>
          <a:p>
            <a:r>
              <a:rPr lang="en-AU" sz="2400" dirty="0" smtClean="0">
                <a:latin typeface="Helvetica Light"/>
                <a:cs typeface="Helvetica Light"/>
              </a:rPr>
              <a:t>Acquisition target</a:t>
            </a:r>
          </a:p>
          <a:p>
            <a:r>
              <a:rPr lang="en-AU" sz="2400" dirty="0" smtClean="0">
                <a:latin typeface="Helvetica Light"/>
                <a:cs typeface="Helvetica Light"/>
              </a:rPr>
              <a:t>3 - 4 years</a:t>
            </a:r>
          </a:p>
          <a:p>
            <a:r>
              <a:rPr lang="en-AU" sz="2400" dirty="0" smtClean="0">
                <a:latin typeface="Helvetica Light"/>
                <a:cs typeface="Helvetica Light"/>
              </a:rPr>
              <a:t>Value of acquisition</a:t>
            </a:r>
            <a:r>
              <a:rPr lang="en-AU" sz="2400" dirty="0">
                <a:latin typeface="Helvetica Light"/>
                <a:cs typeface="Helvetica Light"/>
              </a:rPr>
              <a:t>; </a:t>
            </a:r>
            <a:endParaRPr lang="en-AU" sz="2400" dirty="0" smtClean="0">
              <a:latin typeface="Helvetica Light"/>
              <a:cs typeface="Helvetica Light"/>
            </a:endParaRPr>
          </a:p>
          <a:p>
            <a:pPr lvl="1"/>
            <a:r>
              <a:rPr lang="en-AU" sz="2400" dirty="0">
                <a:latin typeface="Helvetica Light"/>
                <a:cs typeface="Helvetica Light"/>
              </a:rPr>
              <a:t>D</a:t>
            </a:r>
            <a:r>
              <a:rPr lang="en-AU" sz="2400" dirty="0" smtClean="0">
                <a:latin typeface="Helvetica Light"/>
                <a:cs typeface="Helvetica Light"/>
              </a:rPr>
              <a:t>eveloped and patented technology</a:t>
            </a:r>
          </a:p>
          <a:p>
            <a:pPr lvl="1"/>
            <a:r>
              <a:rPr lang="en-AU" sz="2400" dirty="0">
                <a:latin typeface="Helvetica Light"/>
                <a:cs typeface="Helvetica Light"/>
              </a:rPr>
              <a:t>M</a:t>
            </a:r>
            <a:r>
              <a:rPr lang="en-AU" sz="2400" dirty="0" smtClean="0">
                <a:latin typeface="Helvetica Light"/>
                <a:cs typeface="Helvetica Light"/>
              </a:rPr>
              <a:t>arket penetration (first to market)</a:t>
            </a:r>
          </a:p>
          <a:p>
            <a:pPr lvl="1"/>
            <a:r>
              <a:rPr lang="en-AU" sz="2400" dirty="0">
                <a:latin typeface="Helvetica Light"/>
                <a:cs typeface="Helvetica Light"/>
              </a:rPr>
              <a:t>A</a:t>
            </a:r>
            <a:r>
              <a:rPr lang="en-AU" sz="2400" dirty="0" smtClean="0">
                <a:latin typeface="Helvetica Light"/>
                <a:cs typeface="Helvetica Light"/>
              </a:rPr>
              <a:t>ggregated data (emotional profiles and analytics)</a:t>
            </a:r>
          </a:p>
          <a:p>
            <a:pPr lvl="1"/>
            <a:r>
              <a:rPr lang="en-AU" sz="2400" dirty="0">
                <a:latin typeface="Helvetica Light"/>
                <a:cs typeface="Helvetica Light"/>
              </a:rPr>
              <a:t>T</a:t>
            </a:r>
            <a:r>
              <a:rPr lang="en-AU" sz="2400" dirty="0" smtClean="0">
                <a:latin typeface="Helvetica Light"/>
                <a:cs typeface="Helvetica Light"/>
              </a:rPr>
              <a:t>eam.</a:t>
            </a:r>
            <a:endParaRPr lang="en-AU" sz="2400" dirty="0">
              <a:latin typeface="Helvetica Light"/>
              <a:cs typeface="Helvetica Light"/>
            </a:endParaRPr>
          </a:p>
          <a:p>
            <a:endParaRPr lang="en-AU" sz="2400" dirty="0" smtClean="0">
              <a:latin typeface="Helvetica Light"/>
            </a:endParaRPr>
          </a:p>
          <a:p>
            <a:pPr lvl="1"/>
            <a:endParaRPr lang="en-AU" sz="2400" dirty="0" smtClean="0">
              <a:latin typeface="Helvetica Light"/>
            </a:endParaRPr>
          </a:p>
        </p:txBody>
      </p:sp>
      <p:sp>
        <p:nvSpPr>
          <p:cNvPr id="4" name="Slide Number Placeholder 3"/>
          <p:cNvSpPr>
            <a:spLocks noGrp="1"/>
          </p:cNvSpPr>
          <p:nvPr>
            <p:ph type="sldNum" sz="quarter" idx="12"/>
          </p:nvPr>
        </p:nvSpPr>
        <p:spPr/>
        <p:txBody>
          <a:bodyPr/>
          <a:lstStyle/>
          <a:p>
            <a:fld id="{CD87EB7B-4F63-407A-8A0D-8999F6E51505}" type="slidenum">
              <a:rPr lang="en-US" smtClean="0"/>
              <a:pPr/>
              <a:t>12</a:t>
            </a:fld>
            <a:endParaRPr lang="en-US" dirty="0"/>
          </a:p>
        </p:txBody>
      </p:sp>
    </p:spTree>
    <p:extLst>
      <p:ext uri="{BB962C8B-B14F-4D97-AF65-F5344CB8AC3E}">
        <p14:creationId xmlns:p14="http://schemas.microsoft.com/office/powerpoint/2010/main" val="23431524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latin typeface="Helvetica Light"/>
                <a:cs typeface="Helvetica Light"/>
              </a:rPr>
              <a:t>Recent </a:t>
            </a:r>
            <a:r>
              <a:rPr lang="en-US" b="0" dirty="0">
                <a:latin typeface="Helvetica Light"/>
                <a:cs typeface="Helvetica Light"/>
              </a:rPr>
              <a:t>A</a:t>
            </a:r>
            <a:r>
              <a:rPr lang="en-US" b="0" dirty="0" smtClean="0">
                <a:latin typeface="Helvetica Light"/>
                <a:cs typeface="Helvetica Light"/>
              </a:rPr>
              <a:t>cquisitions</a:t>
            </a:r>
            <a:endParaRPr lang="en-US" b="0" dirty="0">
              <a:latin typeface="Helvetica Light"/>
              <a:cs typeface="Helvetica Light"/>
            </a:endParaRPr>
          </a:p>
        </p:txBody>
      </p:sp>
      <p:sp>
        <p:nvSpPr>
          <p:cNvPr id="3" name="Content Placeholder 2"/>
          <p:cNvSpPr>
            <a:spLocks noGrp="1"/>
          </p:cNvSpPr>
          <p:nvPr>
            <p:ph idx="1"/>
          </p:nvPr>
        </p:nvSpPr>
        <p:spPr>
          <a:xfrm>
            <a:off x="741760" y="1996481"/>
            <a:ext cx="10657184" cy="4680520"/>
          </a:xfrm>
        </p:spPr>
        <p:txBody>
          <a:bodyPr>
            <a:noAutofit/>
          </a:bodyPr>
          <a:lstStyle/>
          <a:p>
            <a:pPr marL="0" indent="0" algn="just">
              <a:buNone/>
            </a:pPr>
            <a:r>
              <a:rPr lang="en-US" sz="2400" dirty="0" smtClean="0">
                <a:latin typeface="Helvetica Light"/>
                <a:cs typeface="Helvetica Light"/>
              </a:rPr>
              <a:t>Recent acquisitions in related or similar fields of technology – </a:t>
            </a:r>
          </a:p>
          <a:p>
            <a:pPr marL="0" indent="0" algn="just">
              <a:buNone/>
            </a:pPr>
            <a:endParaRPr lang="en-US" sz="2400" dirty="0" smtClean="0">
              <a:latin typeface="Helvetica Light"/>
              <a:cs typeface="Helvetica Light"/>
            </a:endParaRPr>
          </a:p>
          <a:p>
            <a:pPr algn="just"/>
            <a:r>
              <a:rPr lang="en-US" sz="2400" dirty="0" err="1" smtClean="0">
                <a:latin typeface="Helvetica Light"/>
                <a:cs typeface="Helvetica Light"/>
              </a:rPr>
              <a:t>Deepmind</a:t>
            </a:r>
            <a:r>
              <a:rPr lang="en-US" sz="2400" dirty="0" smtClean="0">
                <a:latin typeface="Helvetica Light"/>
                <a:cs typeface="Helvetica Light"/>
              </a:rPr>
              <a:t>, AI; acquired by Google for $400mm</a:t>
            </a:r>
          </a:p>
          <a:p>
            <a:pPr algn="just"/>
            <a:r>
              <a:rPr lang="en-US" sz="2400" dirty="0" smtClean="0">
                <a:latin typeface="Helvetica Light"/>
                <a:cs typeface="Helvetica Light"/>
              </a:rPr>
              <a:t>Foresee Analytics, Customer Satisfaction and Insights; acquired by Answers Corporation for $200mm</a:t>
            </a:r>
          </a:p>
          <a:p>
            <a:pPr algn="just"/>
            <a:r>
              <a:rPr lang="en-US" sz="2400" dirty="0" smtClean="0">
                <a:latin typeface="Helvetica Light"/>
                <a:cs typeface="Helvetica Light"/>
              </a:rPr>
              <a:t>Insight’s One, Predictive Technology and Pattern Recognition; Acquired by </a:t>
            </a:r>
            <a:r>
              <a:rPr lang="en-US" sz="2400" dirty="0" err="1" smtClean="0">
                <a:latin typeface="Helvetica Light"/>
                <a:cs typeface="Helvetica Light"/>
              </a:rPr>
              <a:t>Apigee</a:t>
            </a:r>
            <a:r>
              <a:rPr lang="en-US" sz="2400" dirty="0">
                <a:latin typeface="Helvetica Light"/>
                <a:cs typeface="Helvetica Light"/>
              </a:rPr>
              <a:t> </a:t>
            </a:r>
            <a:r>
              <a:rPr lang="en-US" sz="2400" dirty="0" smtClean="0">
                <a:latin typeface="Helvetica Light"/>
                <a:cs typeface="Helvetica Light"/>
              </a:rPr>
              <a:t>for an undisclosed amount.</a:t>
            </a:r>
          </a:p>
          <a:p>
            <a:r>
              <a:rPr lang="en-US" sz="2400" dirty="0" err="1" smtClean="0">
                <a:latin typeface="Helvetica Light"/>
              </a:rPr>
              <a:t>SkyPhrase</a:t>
            </a:r>
            <a:r>
              <a:rPr lang="en-US" sz="2400" dirty="0" smtClean="0">
                <a:latin typeface="Helvetica Light"/>
              </a:rPr>
              <a:t>, speech recognition for mobile; acquired by Yahoo for an undisclosed amount</a:t>
            </a:r>
          </a:p>
          <a:p>
            <a:r>
              <a:rPr lang="en-US" sz="2400" dirty="0" err="1" smtClean="0">
                <a:latin typeface="Helvetica Light"/>
              </a:rPr>
              <a:t>BlueKai</a:t>
            </a:r>
            <a:r>
              <a:rPr lang="en-US" sz="2400" dirty="0" smtClean="0">
                <a:latin typeface="Helvetica Light"/>
              </a:rPr>
              <a:t>, big data around advertising and marketing; acquired by Oracle for a reported $400mm</a:t>
            </a:r>
            <a:endParaRPr lang="en-US" sz="2400" dirty="0">
              <a:latin typeface="Helvetica Light"/>
            </a:endParaRPr>
          </a:p>
        </p:txBody>
      </p:sp>
      <p:sp>
        <p:nvSpPr>
          <p:cNvPr id="4" name="Slide Number Placeholder 3"/>
          <p:cNvSpPr>
            <a:spLocks noGrp="1"/>
          </p:cNvSpPr>
          <p:nvPr>
            <p:ph type="sldNum" sz="quarter" idx="12"/>
          </p:nvPr>
        </p:nvSpPr>
        <p:spPr/>
        <p:txBody>
          <a:bodyPr/>
          <a:lstStyle/>
          <a:p>
            <a:fld id="{CD87EB7B-4F63-407A-8A0D-8999F6E51505}" type="slidenum">
              <a:rPr lang="en-US" smtClean="0"/>
              <a:pPr/>
              <a:t>13</a:t>
            </a:fld>
            <a:endParaRPr lang="en-US" dirty="0"/>
          </a:p>
        </p:txBody>
      </p:sp>
    </p:spTree>
    <p:extLst>
      <p:ext uri="{BB962C8B-B14F-4D97-AF65-F5344CB8AC3E}">
        <p14:creationId xmlns:p14="http://schemas.microsoft.com/office/powerpoint/2010/main" val="29945812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760" y="744097"/>
            <a:ext cx="11521280" cy="1252384"/>
          </a:xfrm>
        </p:spPr>
        <p:txBody>
          <a:bodyPr/>
          <a:lstStyle/>
          <a:p>
            <a:r>
              <a:rPr lang="en-AU" b="0" dirty="0" smtClean="0">
                <a:latin typeface="Helvetica Light"/>
                <a:cs typeface="Helvetica Light"/>
              </a:rPr>
              <a:t>Risks </a:t>
            </a:r>
            <a:endParaRPr lang="en-AU" b="0" dirty="0">
              <a:latin typeface="Helvetica Light"/>
              <a:cs typeface="Helvetica Light"/>
            </a:endParaRPr>
          </a:p>
        </p:txBody>
      </p:sp>
      <p:sp>
        <p:nvSpPr>
          <p:cNvPr id="3" name="Content Placeholder 2"/>
          <p:cNvSpPr>
            <a:spLocks noGrp="1"/>
          </p:cNvSpPr>
          <p:nvPr>
            <p:ph idx="1"/>
          </p:nvPr>
        </p:nvSpPr>
        <p:spPr>
          <a:xfrm>
            <a:off x="741760" y="1852464"/>
            <a:ext cx="11161240" cy="3816424"/>
          </a:xfrm>
        </p:spPr>
        <p:txBody>
          <a:bodyPr>
            <a:normAutofit/>
          </a:bodyPr>
          <a:lstStyle/>
          <a:p>
            <a:pPr algn="just"/>
            <a:r>
              <a:rPr lang="en-AU" sz="2400" dirty="0" smtClean="0">
                <a:latin typeface="Helvetica Light"/>
                <a:cs typeface="Helvetica Light"/>
              </a:rPr>
              <a:t>Technical skills of team; young development team</a:t>
            </a:r>
          </a:p>
          <a:p>
            <a:pPr algn="just"/>
            <a:r>
              <a:rPr lang="en-AU" sz="2400" dirty="0" smtClean="0">
                <a:latin typeface="Helvetica Light"/>
                <a:cs typeface="Helvetica Light"/>
              </a:rPr>
              <a:t>Privacy issues; push back from consumers regarding privacy</a:t>
            </a:r>
          </a:p>
          <a:p>
            <a:pPr algn="just"/>
            <a:r>
              <a:rPr lang="en-AU" sz="2400" dirty="0" smtClean="0">
                <a:latin typeface="Helvetica Light"/>
                <a:cs typeface="Helvetica Light"/>
              </a:rPr>
              <a:t>Emotional states provide little or no correlation; no value derived from understanding  emotional states/mood.</a:t>
            </a:r>
          </a:p>
        </p:txBody>
      </p:sp>
      <p:sp>
        <p:nvSpPr>
          <p:cNvPr id="4" name="Slide Number Placeholder 3"/>
          <p:cNvSpPr>
            <a:spLocks noGrp="1"/>
          </p:cNvSpPr>
          <p:nvPr>
            <p:ph type="sldNum" sz="quarter" idx="12"/>
          </p:nvPr>
        </p:nvSpPr>
        <p:spPr/>
        <p:txBody>
          <a:bodyPr/>
          <a:lstStyle/>
          <a:p>
            <a:fld id="{CD87EB7B-4F63-407A-8A0D-8999F6E51505}" type="slidenum">
              <a:rPr lang="en-US" smtClean="0"/>
              <a:pPr/>
              <a:t>14</a:t>
            </a:fld>
            <a:endParaRPr lang="en-US" dirty="0"/>
          </a:p>
        </p:txBody>
      </p:sp>
    </p:spTree>
    <p:extLst>
      <p:ext uri="{BB962C8B-B14F-4D97-AF65-F5344CB8AC3E}">
        <p14:creationId xmlns:p14="http://schemas.microsoft.com/office/powerpoint/2010/main" val="32048999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latin typeface="Helvetica Light"/>
                <a:cs typeface="Helvetica Light"/>
              </a:rPr>
              <a:t>Advisory Board</a:t>
            </a:r>
            <a:endParaRPr lang="en-US" b="0" dirty="0">
              <a:latin typeface="Helvetica Light"/>
              <a:cs typeface="Helvetica Light"/>
            </a:endParaRPr>
          </a:p>
        </p:txBody>
      </p:sp>
      <p:sp>
        <p:nvSpPr>
          <p:cNvPr id="3" name="Content Placeholder 2"/>
          <p:cNvSpPr>
            <a:spLocks noGrp="1"/>
          </p:cNvSpPr>
          <p:nvPr>
            <p:ph idx="1"/>
          </p:nvPr>
        </p:nvSpPr>
        <p:spPr>
          <a:xfrm>
            <a:off x="741760" y="1924472"/>
            <a:ext cx="11089232" cy="5328592"/>
          </a:xfrm>
        </p:spPr>
        <p:txBody>
          <a:bodyPr/>
          <a:lstStyle/>
          <a:p>
            <a:pPr algn="just"/>
            <a:r>
              <a:rPr lang="en-US" sz="2400" dirty="0" smtClean="0">
                <a:latin typeface="Helvetica Light"/>
              </a:rPr>
              <a:t>David Beatty - Managing Director of Golden Seeds.  Angel investor and serial entrepreneur.  First angel investor in emozia.</a:t>
            </a:r>
          </a:p>
          <a:p>
            <a:pPr algn="just"/>
            <a:r>
              <a:rPr lang="en-US" sz="2400" dirty="0" smtClean="0">
                <a:latin typeface="Helvetica Light"/>
              </a:rPr>
              <a:t>Gabe </a:t>
            </a:r>
            <a:r>
              <a:rPr lang="en-US" sz="2400" dirty="0" err="1" smtClean="0">
                <a:latin typeface="Helvetica Light"/>
              </a:rPr>
              <a:t>Zichermann</a:t>
            </a:r>
            <a:r>
              <a:rPr lang="en-US" sz="2400" dirty="0" smtClean="0">
                <a:latin typeface="Helvetica Light"/>
              </a:rPr>
              <a:t> - </a:t>
            </a:r>
            <a:r>
              <a:rPr lang="en-US" sz="2400" dirty="0">
                <a:latin typeface="Helvetica Light"/>
              </a:rPr>
              <a:t>Expert, </a:t>
            </a:r>
            <a:r>
              <a:rPr lang="en-US" sz="2400" dirty="0" smtClean="0">
                <a:latin typeface="Helvetica Light"/>
              </a:rPr>
              <a:t>author</a:t>
            </a:r>
            <a:r>
              <a:rPr lang="en-US" sz="2400" dirty="0">
                <a:latin typeface="Helvetica Light"/>
              </a:rPr>
              <a:t>, </a:t>
            </a:r>
            <a:r>
              <a:rPr lang="en-US" sz="2400" dirty="0" smtClean="0">
                <a:latin typeface="Helvetica Light"/>
              </a:rPr>
              <a:t>speaker </a:t>
            </a:r>
            <a:r>
              <a:rPr lang="en-US" sz="2400" dirty="0">
                <a:latin typeface="Helvetica Light"/>
              </a:rPr>
              <a:t>&amp; </a:t>
            </a:r>
            <a:r>
              <a:rPr lang="en-US" sz="2400" dirty="0" smtClean="0">
                <a:latin typeface="Helvetica Light"/>
              </a:rPr>
              <a:t>writer </a:t>
            </a:r>
            <a:r>
              <a:rPr lang="en-US" sz="2400" dirty="0">
                <a:latin typeface="Helvetica Light"/>
              </a:rPr>
              <a:t>on the subject of </a:t>
            </a:r>
            <a:r>
              <a:rPr lang="en-US" sz="2400" dirty="0" err="1">
                <a:latin typeface="Helvetica Light"/>
              </a:rPr>
              <a:t>g</a:t>
            </a:r>
            <a:r>
              <a:rPr lang="en-US" sz="2400" dirty="0" err="1" smtClean="0">
                <a:latin typeface="Helvetica Light"/>
              </a:rPr>
              <a:t>amification</a:t>
            </a:r>
            <a:r>
              <a:rPr lang="en-US" sz="2400" dirty="0" smtClean="0">
                <a:latin typeface="Helvetica Light"/>
              </a:rPr>
              <a:t> </a:t>
            </a:r>
            <a:r>
              <a:rPr lang="en-US" sz="2400" dirty="0">
                <a:latin typeface="Helvetica Light"/>
              </a:rPr>
              <a:t>and </a:t>
            </a:r>
            <a:r>
              <a:rPr lang="en-US" sz="2400" dirty="0" smtClean="0">
                <a:latin typeface="Helvetica Light"/>
              </a:rPr>
              <a:t>engagement </a:t>
            </a:r>
            <a:r>
              <a:rPr lang="en-US" sz="2400" dirty="0">
                <a:latin typeface="Helvetica Light"/>
              </a:rPr>
              <a:t>m</a:t>
            </a:r>
            <a:r>
              <a:rPr lang="en-US" sz="2400" dirty="0" smtClean="0">
                <a:latin typeface="Helvetica Light"/>
              </a:rPr>
              <a:t>echanics. </a:t>
            </a:r>
          </a:p>
          <a:p>
            <a:pPr algn="just"/>
            <a:r>
              <a:rPr lang="en-US" sz="2400" dirty="0" smtClean="0">
                <a:latin typeface="Helvetica Light"/>
              </a:rPr>
              <a:t>Vivienne Ming - </a:t>
            </a:r>
            <a:r>
              <a:rPr lang="en-US" sz="2400" dirty="0">
                <a:latin typeface="Helvetica Light"/>
              </a:rPr>
              <a:t>Dr. Vivienne Ming, named one of 10 Women to Watch in Tech in 2013 by Inc. Magazine, is a theoretical neuroscientist, technologist and entrepreneur.</a:t>
            </a:r>
            <a:endParaRPr lang="en-US" sz="2400" dirty="0" smtClean="0">
              <a:latin typeface="Helvetica Light"/>
            </a:endParaRPr>
          </a:p>
          <a:p>
            <a:pPr algn="just"/>
            <a:r>
              <a:rPr lang="en-US" sz="2400" dirty="0" smtClean="0">
                <a:latin typeface="Helvetica Light"/>
              </a:rPr>
              <a:t>Paul Chu – Serial entrepreneur with experience through founding, growth, and exit. Angel investor and entrepreneurial speaker.</a:t>
            </a:r>
          </a:p>
          <a:p>
            <a:pPr algn="just"/>
            <a:r>
              <a:rPr lang="en-US" sz="2400" dirty="0" smtClean="0">
                <a:latin typeface="Helvetica Light"/>
              </a:rPr>
              <a:t>Katie </a:t>
            </a:r>
            <a:r>
              <a:rPr lang="en-US" sz="2400" dirty="0" err="1" smtClean="0">
                <a:latin typeface="Helvetica Light"/>
              </a:rPr>
              <a:t>Cuminskey</a:t>
            </a:r>
            <a:r>
              <a:rPr lang="en-US" sz="2400" dirty="0" smtClean="0">
                <a:latin typeface="Helvetica Light"/>
              </a:rPr>
              <a:t> – PhD in Psychology, specializing in the study of how humans interact with mobile devices.</a:t>
            </a:r>
          </a:p>
          <a:p>
            <a:endParaRPr lang="en-US" dirty="0"/>
          </a:p>
        </p:txBody>
      </p:sp>
      <p:sp>
        <p:nvSpPr>
          <p:cNvPr id="4" name="Slide Number Placeholder 3"/>
          <p:cNvSpPr>
            <a:spLocks noGrp="1"/>
          </p:cNvSpPr>
          <p:nvPr>
            <p:ph type="sldNum" sz="quarter" idx="12"/>
          </p:nvPr>
        </p:nvSpPr>
        <p:spPr/>
        <p:txBody>
          <a:bodyPr/>
          <a:lstStyle/>
          <a:p>
            <a:fld id="{CD87EB7B-4F63-407A-8A0D-8999F6E51505}" type="slidenum">
              <a:rPr lang="en-US" smtClean="0"/>
              <a:pPr/>
              <a:t>15</a:t>
            </a:fld>
            <a:endParaRPr lang="en-US" dirty="0"/>
          </a:p>
        </p:txBody>
      </p:sp>
    </p:spTree>
    <p:extLst>
      <p:ext uri="{BB962C8B-B14F-4D97-AF65-F5344CB8AC3E}">
        <p14:creationId xmlns:p14="http://schemas.microsoft.com/office/powerpoint/2010/main" val="7024771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42158" y="3035411"/>
            <a:ext cx="4027487" cy="11795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94888" y="8909248"/>
            <a:ext cx="1689100" cy="493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Title 6"/>
          <p:cNvSpPr txBox="1">
            <a:spLocks/>
          </p:cNvSpPr>
          <p:nvPr/>
        </p:nvSpPr>
        <p:spPr>
          <a:xfrm>
            <a:off x="741760" y="744096"/>
            <a:ext cx="11521280" cy="1396399"/>
          </a:xfrm>
          <a:prstGeom prst="rect">
            <a:avLst/>
          </a:prstGeom>
        </p:spPr>
        <p:txBody>
          <a:bodyPr/>
          <a:lstStyle>
            <a:lvl1pPr algn="l" defTabSz="649288" rtl="0" fontAlgn="base">
              <a:spcBef>
                <a:spcPct val="0"/>
              </a:spcBef>
              <a:spcAft>
                <a:spcPct val="0"/>
              </a:spcAft>
              <a:defRPr sz="4500" kern="1200" cap="all">
                <a:ln w="3175" cmpd="sng">
                  <a:noFill/>
                </a:ln>
                <a:solidFill>
                  <a:schemeClr val="tx1"/>
                </a:solidFill>
                <a:latin typeface="+mj-lt"/>
                <a:ea typeface="+mj-ea"/>
                <a:cs typeface="+mj-cs"/>
              </a:defRPr>
            </a:lvl1pPr>
            <a:lvl2pPr algn="l" defTabSz="649288" rtl="0" fontAlgn="base">
              <a:spcBef>
                <a:spcPct val="0"/>
              </a:spcBef>
              <a:spcAft>
                <a:spcPct val="0"/>
              </a:spcAft>
              <a:defRPr sz="4500">
                <a:solidFill>
                  <a:schemeClr val="tx1"/>
                </a:solidFill>
                <a:latin typeface="Calibri Light" panose="020F0302020204030204" pitchFamily="34" charset="0"/>
              </a:defRPr>
            </a:lvl2pPr>
            <a:lvl3pPr algn="l" defTabSz="649288" rtl="0" fontAlgn="base">
              <a:spcBef>
                <a:spcPct val="0"/>
              </a:spcBef>
              <a:spcAft>
                <a:spcPct val="0"/>
              </a:spcAft>
              <a:defRPr sz="4500">
                <a:solidFill>
                  <a:schemeClr val="tx1"/>
                </a:solidFill>
                <a:latin typeface="Calibri Light" panose="020F0302020204030204" pitchFamily="34" charset="0"/>
              </a:defRPr>
            </a:lvl3pPr>
            <a:lvl4pPr algn="l" defTabSz="649288" rtl="0" fontAlgn="base">
              <a:spcBef>
                <a:spcPct val="0"/>
              </a:spcBef>
              <a:spcAft>
                <a:spcPct val="0"/>
              </a:spcAft>
              <a:defRPr sz="4500">
                <a:solidFill>
                  <a:schemeClr val="tx1"/>
                </a:solidFill>
                <a:latin typeface="Calibri Light" panose="020F0302020204030204" pitchFamily="34" charset="0"/>
              </a:defRPr>
            </a:lvl4pPr>
            <a:lvl5pPr algn="l" defTabSz="649288" rtl="0" fontAlgn="base">
              <a:spcBef>
                <a:spcPct val="0"/>
              </a:spcBef>
              <a:spcAft>
                <a:spcPct val="0"/>
              </a:spcAft>
              <a:defRPr sz="4500">
                <a:solidFill>
                  <a:schemeClr val="tx1"/>
                </a:solidFill>
                <a:latin typeface="Calibri Light" panose="020F030202020403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650263" fontAlgn="auto">
              <a:spcAft>
                <a:spcPts val="0"/>
              </a:spcAft>
              <a:defRPr/>
            </a:pPr>
            <a:r>
              <a:rPr lang="en-AU" sz="4551" dirty="0" smtClean="0">
                <a:latin typeface="Helvetica Light"/>
                <a:cs typeface="Helvetica Light"/>
              </a:rPr>
              <a:t>The Market</a:t>
            </a:r>
            <a:endParaRPr lang="en-US" sz="4551" dirty="0">
              <a:latin typeface="Helvetica Light"/>
              <a:cs typeface="Helvetica Light"/>
            </a:endParaRPr>
          </a:p>
        </p:txBody>
      </p:sp>
      <p:sp>
        <p:nvSpPr>
          <p:cNvPr id="10" name="Title 6"/>
          <p:cNvSpPr txBox="1">
            <a:spLocks/>
          </p:cNvSpPr>
          <p:nvPr/>
        </p:nvSpPr>
        <p:spPr>
          <a:xfrm>
            <a:off x="894160" y="896496"/>
            <a:ext cx="11521280" cy="1396399"/>
          </a:xfrm>
          <a:prstGeom prst="rect">
            <a:avLst/>
          </a:prstGeom>
        </p:spPr>
        <p:txBody>
          <a:bodyPr/>
          <a:lstStyle>
            <a:lvl1pPr algn="l" defTabSz="649288" rtl="0" fontAlgn="base">
              <a:spcBef>
                <a:spcPct val="0"/>
              </a:spcBef>
              <a:spcAft>
                <a:spcPct val="0"/>
              </a:spcAft>
              <a:defRPr sz="4500" kern="1200" cap="all">
                <a:ln w="3175" cmpd="sng">
                  <a:noFill/>
                </a:ln>
                <a:solidFill>
                  <a:schemeClr val="tx1"/>
                </a:solidFill>
                <a:latin typeface="+mj-lt"/>
                <a:ea typeface="+mj-ea"/>
                <a:cs typeface="+mj-cs"/>
              </a:defRPr>
            </a:lvl1pPr>
            <a:lvl2pPr algn="l" defTabSz="649288" rtl="0" fontAlgn="base">
              <a:spcBef>
                <a:spcPct val="0"/>
              </a:spcBef>
              <a:spcAft>
                <a:spcPct val="0"/>
              </a:spcAft>
              <a:defRPr sz="4500">
                <a:solidFill>
                  <a:schemeClr val="tx1"/>
                </a:solidFill>
                <a:latin typeface="Calibri Light" panose="020F0302020204030204" pitchFamily="34" charset="0"/>
              </a:defRPr>
            </a:lvl2pPr>
            <a:lvl3pPr algn="l" defTabSz="649288" rtl="0" fontAlgn="base">
              <a:spcBef>
                <a:spcPct val="0"/>
              </a:spcBef>
              <a:spcAft>
                <a:spcPct val="0"/>
              </a:spcAft>
              <a:defRPr sz="4500">
                <a:solidFill>
                  <a:schemeClr val="tx1"/>
                </a:solidFill>
                <a:latin typeface="Calibri Light" panose="020F0302020204030204" pitchFamily="34" charset="0"/>
              </a:defRPr>
            </a:lvl3pPr>
            <a:lvl4pPr algn="l" defTabSz="649288" rtl="0" fontAlgn="base">
              <a:spcBef>
                <a:spcPct val="0"/>
              </a:spcBef>
              <a:spcAft>
                <a:spcPct val="0"/>
              </a:spcAft>
              <a:defRPr sz="4500">
                <a:solidFill>
                  <a:schemeClr val="tx1"/>
                </a:solidFill>
                <a:latin typeface="Calibri Light" panose="020F0302020204030204" pitchFamily="34" charset="0"/>
              </a:defRPr>
            </a:lvl4pPr>
            <a:lvl5pPr algn="l" defTabSz="649288" rtl="0" fontAlgn="base">
              <a:spcBef>
                <a:spcPct val="0"/>
              </a:spcBef>
              <a:spcAft>
                <a:spcPct val="0"/>
              </a:spcAft>
              <a:defRPr sz="4500">
                <a:solidFill>
                  <a:schemeClr val="tx1"/>
                </a:solidFill>
                <a:latin typeface="Calibri Light" panose="020F030202020403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650263" fontAlgn="auto">
              <a:spcAft>
                <a:spcPts val="0"/>
              </a:spcAft>
              <a:defRPr/>
            </a:pPr>
            <a:r>
              <a:rPr lang="en-AU" b="1" cap="none" dirty="0" smtClean="0">
                <a:solidFill>
                  <a:schemeClr val="bg1">
                    <a:lumMod val="75000"/>
                    <a:lumOff val="25000"/>
                  </a:schemeClr>
                </a:solidFill>
                <a:latin typeface="Helvetica Light"/>
                <a:cs typeface="Helvetica Light"/>
              </a:rPr>
              <a:t>Contact us</a:t>
            </a:r>
            <a:endParaRPr lang="en-US" b="1" cap="none" dirty="0">
              <a:solidFill>
                <a:schemeClr val="bg1">
                  <a:lumMod val="75000"/>
                  <a:lumOff val="25000"/>
                </a:schemeClr>
              </a:solidFill>
              <a:latin typeface="Helvetica Light"/>
              <a:cs typeface="Helvetica Light"/>
            </a:endParaRPr>
          </a:p>
        </p:txBody>
      </p:sp>
      <p:sp>
        <p:nvSpPr>
          <p:cNvPr id="2" name="TextBox 1"/>
          <p:cNvSpPr txBox="1"/>
          <p:nvPr/>
        </p:nvSpPr>
        <p:spPr>
          <a:xfrm>
            <a:off x="2974727" y="4957440"/>
            <a:ext cx="3384376" cy="2246769"/>
          </a:xfrm>
          <a:prstGeom prst="rect">
            <a:avLst/>
          </a:prstGeom>
          <a:noFill/>
        </p:spPr>
        <p:txBody>
          <a:bodyPr wrap="square" rtlCol="0">
            <a:spAutoFit/>
          </a:bodyPr>
          <a:lstStyle/>
          <a:p>
            <a:endParaRPr lang="en-AU" sz="2800" b="1" dirty="0" smtClean="0">
              <a:solidFill>
                <a:schemeClr val="bg1">
                  <a:lumMod val="75000"/>
                  <a:lumOff val="25000"/>
                </a:schemeClr>
              </a:solidFill>
            </a:endParaRPr>
          </a:p>
          <a:p>
            <a:endParaRPr lang="en-AU" sz="2800" b="1" dirty="0">
              <a:solidFill>
                <a:schemeClr val="bg1">
                  <a:lumMod val="75000"/>
                  <a:lumOff val="25000"/>
                </a:schemeClr>
              </a:solidFill>
            </a:endParaRPr>
          </a:p>
          <a:p>
            <a:r>
              <a:rPr lang="en-AU" sz="2800" b="1" dirty="0" smtClean="0">
                <a:solidFill>
                  <a:schemeClr val="bg1">
                    <a:lumMod val="75000"/>
                    <a:lumOff val="25000"/>
                  </a:schemeClr>
                </a:solidFill>
              </a:rPr>
              <a:t>Rob Rattray</a:t>
            </a:r>
          </a:p>
          <a:p>
            <a:r>
              <a:rPr lang="en-AU" sz="2800" b="1" dirty="0" smtClean="0">
                <a:solidFill>
                  <a:schemeClr val="bg1">
                    <a:lumMod val="75000"/>
                    <a:lumOff val="25000"/>
                  </a:schemeClr>
                </a:solidFill>
              </a:rPr>
              <a:t>rob@emozia.com</a:t>
            </a:r>
          </a:p>
          <a:p>
            <a:r>
              <a:rPr lang="en-AU" sz="2800" b="1" dirty="0" smtClean="0">
                <a:solidFill>
                  <a:schemeClr val="bg1">
                    <a:lumMod val="75000"/>
                    <a:lumOff val="25000"/>
                  </a:schemeClr>
                </a:solidFill>
              </a:rPr>
              <a:t>+1 (917) 456 2508</a:t>
            </a:r>
            <a:endParaRPr lang="en-AU" sz="2800" b="1" dirty="0">
              <a:solidFill>
                <a:schemeClr val="bg1">
                  <a:lumMod val="75000"/>
                  <a:lumOff val="25000"/>
                </a:schemeClr>
              </a:solidFill>
            </a:endParaRPr>
          </a:p>
        </p:txBody>
      </p:sp>
      <p:sp>
        <p:nvSpPr>
          <p:cNvPr id="7" name="TextBox 6"/>
          <p:cNvSpPr txBox="1"/>
          <p:nvPr/>
        </p:nvSpPr>
        <p:spPr>
          <a:xfrm>
            <a:off x="6355902" y="4957440"/>
            <a:ext cx="3818905" cy="2246769"/>
          </a:xfrm>
          <a:prstGeom prst="rect">
            <a:avLst/>
          </a:prstGeom>
          <a:noFill/>
        </p:spPr>
        <p:txBody>
          <a:bodyPr wrap="square" rtlCol="0">
            <a:spAutoFit/>
          </a:bodyPr>
          <a:lstStyle/>
          <a:p>
            <a:pPr algn="r"/>
            <a:endParaRPr lang="en-AU" sz="2800" b="1" i="1" dirty="0" smtClean="0">
              <a:solidFill>
                <a:schemeClr val="bg1">
                  <a:lumMod val="75000"/>
                  <a:lumOff val="25000"/>
                </a:schemeClr>
              </a:solidFill>
            </a:endParaRPr>
          </a:p>
          <a:p>
            <a:pPr algn="r"/>
            <a:endParaRPr lang="en-AU" sz="2800" b="1" dirty="0" smtClean="0">
              <a:solidFill>
                <a:schemeClr val="bg1">
                  <a:lumMod val="75000"/>
                  <a:lumOff val="25000"/>
                </a:schemeClr>
              </a:solidFill>
            </a:endParaRPr>
          </a:p>
          <a:p>
            <a:pPr algn="r"/>
            <a:r>
              <a:rPr lang="en-AU" sz="2800" b="1" dirty="0" err="1" smtClean="0">
                <a:solidFill>
                  <a:schemeClr val="bg1">
                    <a:lumMod val="75000"/>
                    <a:lumOff val="25000"/>
                  </a:schemeClr>
                </a:solidFill>
              </a:rPr>
              <a:t>Aleks</a:t>
            </a:r>
            <a:r>
              <a:rPr lang="en-AU" sz="2800" b="1" dirty="0" smtClean="0">
                <a:solidFill>
                  <a:schemeClr val="bg1">
                    <a:lumMod val="75000"/>
                    <a:lumOff val="25000"/>
                  </a:schemeClr>
                </a:solidFill>
              </a:rPr>
              <a:t> </a:t>
            </a:r>
            <a:r>
              <a:rPr lang="en-US" sz="2800" b="1" dirty="0">
                <a:solidFill>
                  <a:schemeClr val="bg1">
                    <a:lumMod val="75000"/>
                    <a:lumOff val="25000"/>
                  </a:schemeClr>
                </a:solidFill>
              </a:rPr>
              <a:t>Vukasinovic </a:t>
            </a:r>
            <a:endParaRPr lang="en-AU" sz="2800" b="1" dirty="0" smtClean="0">
              <a:solidFill>
                <a:schemeClr val="bg1">
                  <a:lumMod val="75000"/>
                  <a:lumOff val="25000"/>
                </a:schemeClr>
              </a:solidFill>
            </a:endParaRPr>
          </a:p>
          <a:p>
            <a:pPr algn="r"/>
            <a:r>
              <a:rPr lang="en-AU" sz="2800" b="1" dirty="0" smtClean="0">
                <a:solidFill>
                  <a:schemeClr val="bg1">
                    <a:lumMod val="75000"/>
                    <a:lumOff val="25000"/>
                  </a:schemeClr>
                </a:solidFill>
              </a:rPr>
              <a:t>aleks@emozia.com</a:t>
            </a:r>
          </a:p>
          <a:p>
            <a:pPr algn="r"/>
            <a:r>
              <a:rPr lang="en-AU" sz="2800" b="1" dirty="0" smtClean="0">
                <a:solidFill>
                  <a:schemeClr val="bg1">
                    <a:lumMod val="75000"/>
                    <a:lumOff val="25000"/>
                  </a:schemeClr>
                </a:solidFill>
              </a:rPr>
              <a:t>+1 (914) 409 2013</a:t>
            </a:r>
            <a:endParaRPr lang="en-AU" sz="2800" b="1" dirty="0">
              <a:solidFill>
                <a:schemeClr val="bg1">
                  <a:lumMod val="75000"/>
                  <a:lumOff val="25000"/>
                </a:schemeClr>
              </a:solidFill>
            </a:endParaRPr>
          </a:p>
        </p:txBody>
      </p:sp>
    </p:spTree>
    <p:custDataLst>
      <p:tags r:id="rId1"/>
    </p:custData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769950" y="1780457"/>
            <a:ext cx="11504426" cy="4536504"/>
          </a:xfrm>
        </p:spPr>
        <p:txBody>
          <a:bodyPr>
            <a:normAutofit/>
          </a:bodyPr>
          <a:lstStyle/>
          <a:p>
            <a:r>
              <a:rPr lang="en-US" sz="2400" dirty="0">
                <a:latin typeface="Helvetica Light"/>
              </a:rPr>
              <a:t>http://</a:t>
            </a:r>
            <a:r>
              <a:rPr lang="en-US" sz="2400" dirty="0" smtClean="0">
                <a:latin typeface="Helvetica Light"/>
              </a:rPr>
              <a:t>www.marketsandmarkets.com/PressReleases/context-aware-computing.asp</a:t>
            </a:r>
          </a:p>
          <a:p>
            <a:r>
              <a:rPr lang="en-US" sz="2400" dirty="0" err="1">
                <a:latin typeface="Helvetica Light"/>
              </a:rPr>
              <a:t>Crunchbase</a:t>
            </a:r>
            <a:r>
              <a:rPr lang="en-US" sz="2400" dirty="0">
                <a:latin typeface="Helvetica Light"/>
              </a:rPr>
              <a:t> article posted December 14, 2013. (http://techcrunch.com/2013/12/14/crunchbase-reveals-the-average-successful-startup-raises-41m-exits-at-242-9m</a:t>
            </a:r>
            <a:r>
              <a:rPr lang="en-US" sz="2400" dirty="0" smtClean="0">
                <a:latin typeface="Helvetica Light"/>
              </a:rPr>
              <a:t>/)</a:t>
            </a:r>
          </a:p>
          <a:p>
            <a:r>
              <a:rPr lang="en-US" sz="2400" dirty="0">
                <a:latin typeface="Helvetica Light"/>
              </a:rPr>
              <a:t>http://</a:t>
            </a:r>
            <a:r>
              <a:rPr lang="en-US" sz="2400" dirty="0" smtClean="0">
                <a:latin typeface="Helvetica Light"/>
              </a:rPr>
              <a:t>www.businessinsider.com/smartphone-and-tablet-penetration-2013-10</a:t>
            </a:r>
          </a:p>
          <a:p>
            <a:r>
              <a:rPr lang="en-US" sz="2400" dirty="0">
                <a:latin typeface="Helvetica Light"/>
              </a:rPr>
              <a:t>http://www.marketingcharts.com/wp/online/big-gains-forecast-for-location-targeted-mobile-ad-spend-41918/</a:t>
            </a:r>
            <a:endParaRPr lang="en-US" sz="2400" dirty="0" smtClean="0">
              <a:latin typeface="Helvetica Light"/>
            </a:endParaRPr>
          </a:p>
          <a:p>
            <a:endParaRPr lang="en-US" sz="2400" dirty="0">
              <a:latin typeface="Helvetica Light"/>
            </a:endParaRPr>
          </a:p>
          <a:p>
            <a:endParaRPr lang="en-US" sz="2400" dirty="0">
              <a:latin typeface="Helvetica Light"/>
            </a:endParaRPr>
          </a:p>
        </p:txBody>
      </p:sp>
      <p:sp>
        <p:nvSpPr>
          <p:cNvPr id="4" name="Slide Number Placeholder 3"/>
          <p:cNvSpPr>
            <a:spLocks noGrp="1"/>
          </p:cNvSpPr>
          <p:nvPr>
            <p:ph type="sldNum" sz="quarter" idx="12"/>
          </p:nvPr>
        </p:nvSpPr>
        <p:spPr/>
        <p:txBody>
          <a:bodyPr/>
          <a:lstStyle/>
          <a:p>
            <a:fld id="{CD87EB7B-4F63-407A-8A0D-8999F6E51505}" type="slidenum">
              <a:rPr lang="en-US" smtClean="0"/>
              <a:pPr/>
              <a:t>17</a:t>
            </a:fld>
            <a:endParaRPr lang="en-US" dirty="0"/>
          </a:p>
        </p:txBody>
      </p:sp>
    </p:spTree>
    <p:extLst>
      <p:ext uri="{BB962C8B-B14F-4D97-AF65-F5344CB8AC3E}">
        <p14:creationId xmlns:p14="http://schemas.microsoft.com/office/powerpoint/2010/main" val="260935477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9"/>
  <p:tag name="ARTICULATE_SLIDE_THUMBNAIL_REFRESH" val="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Slic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62000"/>
                <a:satMod val="200000"/>
                <a:lumMod val="124000"/>
              </a:schemeClr>
            </a:gs>
            <a:gs pos="100000">
              <a:schemeClr val="phClr">
                <a:shade val="96000"/>
                <a:hueMod val="88000"/>
                <a:satMod val="220000"/>
                <a:lumMod val="82000"/>
              </a:schemeClr>
            </a:gs>
          </a:gsLst>
          <a:lin ang="6120000" scaled="1"/>
        </a:gradFill>
        <a:gradFill rotWithShape="1">
          <a:gsLst>
            <a:gs pos="0">
              <a:schemeClr val="phClr">
                <a:tint val="97000"/>
                <a:hueMod val="162000"/>
                <a:satMod val="200000"/>
                <a:lumMod val="124000"/>
              </a:schemeClr>
            </a:gs>
            <a:gs pos="100000">
              <a:schemeClr val="phClr">
                <a:shade val="96000"/>
                <a:hueMod val="88000"/>
                <a:satMod val="220000"/>
                <a:lumMod val="8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82EB108-EDE6-4B8E-957B-D4A69BF580EA}"/>
    </a:ext>
  </a:extLst>
</a:theme>
</file>

<file path=ppt/theme/theme2.xml><?xml version="1.0" encoding="utf-8"?>
<a:theme xmlns:a="http://schemas.openxmlformats.org/drawingml/2006/main" name="Office Theme">
  <a:themeElements>
    <a:clrScheme name="">
      <a:dk1>
        <a:srgbClr val="000000"/>
      </a:dk1>
      <a:lt1>
        <a:srgbClr val="FFFFFF"/>
      </a:lt1>
      <a:dk2>
        <a:srgbClr val="53585F"/>
      </a:dk2>
      <a:lt2>
        <a:srgbClr val="DCDEE0"/>
      </a:lt2>
      <a:accent1>
        <a:srgbClr val="0365C0"/>
      </a:accent1>
      <a:accent2>
        <a:srgbClr val="00882B"/>
      </a:accent2>
      <a:accent3>
        <a:srgbClr val="FFFFFF"/>
      </a:accent3>
      <a:accent4>
        <a:srgbClr val="000000"/>
      </a:accent4>
      <a:accent5>
        <a:srgbClr val="AAB8DC"/>
      </a:accent5>
      <a:accent6>
        <a:srgbClr val="007B26"/>
      </a:accent6>
      <a:hlink>
        <a:srgbClr val="0000FF"/>
      </a:hlink>
      <a:folHlink>
        <a:srgbClr val="FF00F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11999</TotalTime>
  <Words>1082</Words>
  <Application>Microsoft Office PowerPoint</Application>
  <PresentationFormat>Custom</PresentationFormat>
  <Paragraphs>142</Paragraphs>
  <Slides>17</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Avenir</vt:lpstr>
      <vt:lpstr>Calibri</vt:lpstr>
      <vt:lpstr>Calibri Light</vt:lpstr>
      <vt:lpstr>Gill Sans</vt:lpstr>
      <vt:lpstr>Helvetica</vt:lpstr>
      <vt:lpstr>Helvetica Light</vt:lpstr>
      <vt:lpstr>Wingdings 3</vt:lpstr>
      <vt:lpstr>Slice</vt:lpstr>
      <vt:lpstr>PowerPoint Presentation</vt:lpstr>
      <vt:lpstr>What do we do?</vt:lpstr>
      <vt:lpstr>The Team</vt:lpstr>
      <vt:lpstr>How emozia works</vt:lpstr>
      <vt:lpstr>Technology Demo</vt:lpstr>
      <vt:lpstr>PowerPoint Presentation</vt:lpstr>
      <vt:lpstr>Business Model</vt:lpstr>
      <vt:lpstr>PowerPoint Presentation</vt:lpstr>
      <vt:lpstr>The Opportunity</vt:lpstr>
      <vt:lpstr>Distribution</vt:lpstr>
      <vt:lpstr>Milestones</vt:lpstr>
      <vt:lpstr>Exit Strategy</vt:lpstr>
      <vt:lpstr>Recent Acquisitions</vt:lpstr>
      <vt:lpstr>Risks </vt:lpstr>
      <vt:lpstr>Advisory Board</vt:lpstr>
      <vt:lpstr>PowerPoint Presentation</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dc:creator>
  <cp:lastModifiedBy>Rob Rattray</cp:lastModifiedBy>
  <cp:revision>217</cp:revision>
  <dcterms:modified xsi:type="dcterms:W3CDTF">2014-04-28T19:04:05Z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6390143C-88E6-46EE-B73B-106D1F802334</vt:lpwstr>
  </property>
  <property fmtid="{D5CDD505-2E9C-101B-9397-08002B2CF9AE}" pid="3" name="ArticulatePath">
    <vt:lpwstr>Ppt0000046</vt:lpwstr>
  </property>
</Properties>
</file>