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6" r:id="rId4"/>
    <p:sldId id="257" r:id="rId5"/>
    <p:sldId id="259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-898" y="-2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2879-2190-40AF-8398-EF6EA70CCECA}" type="datetimeFigureOut">
              <a:rPr lang="en-AU" smtClean="0"/>
              <a:t>7/03/2014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E5E1-4F64-4B6B-85AD-81BDAB262B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370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2879-2190-40AF-8398-EF6EA70CCECA}" type="datetimeFigureOut">
              <a:rPr lang="en-AU" smtClean="0"/>
              <a:t>7/03/2014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E5E1-4F64-4B6B-85AD-81BDAB262B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7053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2879-2190-40AF-8398-EF6EA70CCECA}" type="datetimeFigureOut">
              <a:rPr lang="en-AU" smtClean="0"/>
              <a:t>7/03/2014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E5E1-4F64-4B6B-85AD-81BDAB262B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8277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2879-2190-40AF-8398-EF6EA70CCECA}" type="datetimeFigureOut">
              <a:rPr lang="en-AU" smtClean="0"/>
              <a:t>7/03/2014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E5E1-4F64-4B6B-85AD-81BDAB262B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8348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2879-2190-40AF-8398-EF6EA70CCECA}" type="datetimeFigureOut">
              <a:rPr lang="en-AU" smtClean="0"/>
              <a:t>7/03/2014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E5E1-4F64-4B6B-85AD-81BDAB262B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3713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2879-2190-40AF-8398-EF6EA70CCECA}" type="datetimeFigureOut">
              <a:rPr lang="en-AU" smtClean="0"/>
              <a:t>7/03/2014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E5E1-4F64-4B6B-85AD-81BDAB262B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82919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2879-2190-40AF-8398-EF6EA70CCECA}" type="datetimeFigureOut">
              <a:rPr lang="en-AU" smtClean="0"/>
              <a:t>7/03/2014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E5E1-4F64-4B6B-85AD-81BDAB262B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94891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2879-2190-40AF-8398-EF6EA70CCECA}" type="datetimeFigureOut">
              <a:rPr lang="en-AU" smtClean="0"/>
              <a:t>7/03/2014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E5E1-4F64-4B6B-85AD-81BDAB262B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2488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2879-2190-40AF-8398-EF6EA70CCECA}" type="datetimeFigureOut">
              <a:rPr lang="en-AU" smtClean="0"/>
              <a:t>7/03/2014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E5E1-4F64-4B6B-85AD-81BDAB262B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2891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2879-2190-40AF-8398-EF6EA70CCECA}" type="datetimeFigureOut">
              <a:rPr lang="en-AU" smtClean="0"/>
              <a:t>7/03/2014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E5E1-4F64-4B6B-85AD-81BDAB262B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7796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2879-2190-40AF-8398-EF6EA70CCECA}" type="datetimeFigureOut">
              <a:rPr lang="en-AU" smtClean="0"/>
              <a:t>7/03/2014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E5E1-4F64-4B6B-85AD-81BDAB262BA9}" type="slidenum">
              <a:rPr lang="en-AU" smtClean="0"/>
              <a:t>‹#›</a:t>
            </a:fld>
            <a:endParaRPr lang="en-A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6755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2879-2190-40AF-8398-EF6EA70CCECA}" type="datetimeFigureOut">
              <a:rPr lang="en-AU" smtClean="0"/>
              <a:t>7/03/2014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E5E1-4F64-4B6B-85AD-81BDAB262B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4469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2879-2190-40AF-8398-EF6EA70CCECA}" type="datetimeFigureOut">
              <a:rPr lang="en-AU" smtClean="0"/>
              <a:t>7/03/2014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E5E1-4F64-4B6B-85AD-81BDAB262BA9}" type="slidenum">
              <a:rPr lang="en-AU" smtClean="0"/>
              <a:t>‹#›</a:t>
            </a:fld>
            <a:endParaRPr lang="en-A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93484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2879-2190-40AF-8398-EF6EA70CCECA}" type="datetimeFigureOut">
              <a:rPr lang="en-AU" smtClean="0"/>
              <a:t>7/03/2014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E5E1-4F64-4B6B-85AD-81BDAB262B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443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2879-2190-40AF-8398-EF6EA70CCECA}" type="datetimeFigureOut">
              <a:rPr lang="en-AU" smtClean="0"/>
              <a:t>7/03/2014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E5E1-4F64-4B6B-85AD-81BDAB262B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53813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2879-2190-40AF-8398-EF6EA70CCECA}" type="datetimeFigureOut">
              <a:rPr lang="en-AU" smtClean="0"/>
              <a:t>7/03/2014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AE5E1-4F64-4B6B-85AD-81BDAB262B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563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C2879-2190-40AF-8398-EF6EA70CCECA}" type="datetimeFigureOut">
              <a:rPr lang="en-AU" smtClean="0"/>
              <a:t>7/03/2014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42AE5E1-4F64-4B6B-85AD-81BDAB262B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6411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monopolypg.com.a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smtClean="0"/>
              <a:t>Wallaroo Project 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/>
              <a:t>Overview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17883" cy="1417320"/>
          </a:xfrm>
          <a:prstGeom prst="rect">
            <a:avLst/>
          </a:prstGeom>
        </p:spPr>
      </p:pic>
      <p:pic>
        <p:nvPicPr>
          <p:cNvPr id="2050" name="184E01CF-706B-499D-BFE3-E5103A9E9B35" descr="184E01CF-706B-499D-BFE3-E5103A9E9B3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16279" y="3566160"/>
            <a:ext cx="3291840" cy="3291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224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Wallaroo</a:t>
            </a:r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868023"/>
            <a:ext cx="5474166" cy="41609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68432" y="1930400"/>
            <a:ext cx="401188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Situated on </a:t>
            </a:r>
            <a:r>
              <a:rPr lang="en-AU" sz="2800" dirty="0" err="1" smtClean="0"/>
              <a:t>Yorke</a:t>
            </a:r>
            <a:r>
              <a:rPr lang="en-AU" sz="2800" dirty="0" smtClean="0"/>
              <a:t> Peninsula 170 </a:t>
            </a:r>
            <a:r>
              <a:rPr lang="en-AU" sz="2800" dirty="0" err="1" smtClean="0"/>
              <a:t>kms</a:t>
            </a:r>
            <a:r>
              <a:rPr lang="en-AU" sz="2800" dirty="0" smtClean="0"/>
              <a:t> north of Adelaide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Part of the “Copper Triangle” of Wallaroo, Kadina and Moonta popular tourism lifestyle location, 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1351975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Owner/Developer - MPG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Monopoly Property Group Pty Ltd</a:t>
            </a:r>
          </a:p>
          <a:p>
            <a:r>
              <a:rPr lang="en-AU" dirty="0">
                <a:hlinkClick r:id="rId2"/>
              </a:rPr>
              <a:t>http://monopolypg.com.au</a:t>
            </a:r>
            <a:r>
              <a:rPr lang="en-AU" dirty="0" smtClean="0">
                <a:hlinkClick r:id="rId2"/>
              </a:rPr>
              <a:t>/</a:t>
            </a:r>
            <a:r>
              <a:rPr lang="en-AU" dirty="0" smtClean="0"/>
              <a:t> </a:t>
            </a:r>
          </a:p>
          <a:p>
            <a:r>
              <a:rPr lang="en-AU" dirty="0" smtClean="0"/>
              <a:t>Managing Residential and Commercial Developments in South Australia and Victoria. </a:t>
            </a:r>
          </a:p>
          <a:p>
            <a:pPr marL="0" indent="0">
              <a:buNone/>
            </a:pPr>
            <a:r>
              <a:rPr lang="en-AU" dirty="0" smtClean="0"/>
              <a:t>Offices – Suite801, 61 Hindmarsh Square, Adelaide, SA 5000</a:t>
            </a:r>
          </a:p>
          <a:p>
            <a:pPr marL="0" indent="0">
              <a:buNone/>
            </a:pPr>
            <a:r>
              <a:rPr lang="en-AU" dirty="0" smtClean="0"/>
              <a:t>Contact</a:t>
            </a:r>
          </a:p>
          <a:p>
            <a:pPr marL="0" indent="0">
              <a:buNone/>
            </a:pPr>
            <a:r>
              <a:rPr lang="en-AU" dirty="0" smtClean="0"/>
              <a:t>Alex Paior (cell 0404411444)  </a:t>
            </a:r>
          </a:p>
          <a:p>
            <a:pPr marL="0" indent="0">
              <a:buNone/>
            </a:pPr>
            <a:r>
              <a:rPr lang="en-AU" dirty="0" smtClean="0"/>
              <a:t>or </a:t>
            </a:r>
          </a:p>
          <a:p>
            <a:pPr marL="0" indent="0">
              <a:buNone/>
            </a:pPr>
            <a:r>
              <a:rPr lang="en-AU" dirty="0" smtClean="0"/>
              <a:t>Ben Howard (cell 0448 814 225)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88801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Land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Total Land area 18.5 hectares (45 acres).</a:t>
            </a:r>
          </a:p>
          <a:p>
            <a:endParaRPr lang="en-AU" dirty="0"/>
          </a:p>
          <a:p>
            <a:r>
              <a:rPr lang="en-AU" dirty="0" smtClean="0"/>
              <a:t>Previously the site of a historic Copper Smelter/Fertilizer facility, but after a multi million dollar remediation over many years has </a:t>
            </a:r>
            <a:r>
              <a:rPr lang="en-AU" dirty="0" err="1" smtClean="0"/>
              <a:t>EPA</a:t>
            </a:r>
            <a:r>
              <a:rPr lang="en-AU" dirty="0" smtClean="0"/>
              <a:t> clearance for development</a:t>
            </a:r>
            <a:endParaRPr lang="en-AU" dirty="0" smtClean="0"/>
          </a:p>
          <a:p>
            <a:endParaRPr lang="en-AU" dirty="0" smtClean="0"/>
          </a:p>
          <a:p>
            <a:r>
              <a:rPr lang="en-AU" dirty="0" smtClean="0"/>
              <a:t>Comprises 9 titles:</a:t>
            </a:r>
          </a:p>
          <a:p>
            <a:pPr lvl="1"/>
            <a:r>
              <a:rPr lang="en-AU" dirty="0" smtClean="0"/>
              <a:t>Residential approx. 12 hectares </a:t>
            </a:r>
          </a:p>
          <a:p>
            <a:pPr lvl="1"/>
            <a:r>
              <a:rPr lang="en-AU" dirty="0" smtClean="0"/>
              <a:t>Commercial approx. 3 hectares</a:t>
            </a:r>
          </a:p>
          <a:p>
            <a:pPr lvl="1"/>
            <a:r>
              <a:rPr lang="en-AU" dirty="0" smtClean="0"/>
              <a:t>Town centre approx. 3.5 hectares.</a:t>
            </a:r>
          </a:p>
          <a:p>
            <a:pPr marL="457200" lvl="1" indent="0">
              <a:buNone/>
            </a:pPr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98527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0"/>
            <a:ext cx="12192000" cy="6858000"/>
            <a:chOff x="535711" y="104702"/>
            <a:chExt cx="11473675" cy="643619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711" y="104702"/>
              <a:ext cx="11473675" cy="6436196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cxnSp>
          <p:nvCxnSpPr>
            <p:cNvPr id="3" name="Straight Connector 2"/>
            <p:cNvCxnSpPr/>
            <p:nvPr/>
          </p:nvCxnSpPr>
          <p:spPr>
            <a:xfrm flipV="1">
              <a:off x="8356921" y="3472406"/>
              <a:ext cx="370390" cy="200242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8709660" y="3472406"/>
              <a:ext cx="1915899" cy="9259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 flipV="1">
              <a:off x="10405640" y="2314937"/>
              <a:ext cx="219919" cy="115746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 flipV="1">
              <a:off x="6146157" y="2303628"/>
              <a:ext cx="4247910" cy="1131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815068" y="3148314"/>
              <a:ext cx="486137" cy="50928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5289630" y="3044142"/>
              <a:ext cx="960699" cy="63660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238754" y="3055717"/>
              <a:ext cx="578734" cy="9259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5532699" y="3148314"/>
              <a:ext cx="1273215" cy="261587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549265" y="5743575"/>
              <a:ext cx="1464993" cy="27526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7014258" y="5347504"/>
              <a:ext cx="312516" cy="68944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315200" y="5335930"/>
              <a:ext cx="1041721" cy="13889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4815068" y="2303628"/>
              <a:ext cx="1331089" cy="84468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197486" y="1422400"/>
            <a:ext cx="5512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>
                <a:solidFill>
                  <a:schemeClr val="bg1"/>
                </a:solidFill>
              </a:rPr>
              <a:t>Land Purchased outlined in red</a:t>
            </a:r>
            <a:endParaRPr lang="en-AU" sz="28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05609" y="5988766"/>
            <a:ext cx="5364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>
                <a:solidFill>
                  <a:schemeClr val="bg1"/>
                </a:solidFill>
              </a:rPr>
              <a:t>Town Centre Main Road</a:t>
            </a:r>
            <a:endParaRPr lang="en-A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764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Permitted Developments Current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 smtClean="0"/>
              <a:t>Wallaroo </a:t>
            </a:r>
            <a:r>
              <a:rPr lang="en-AU" dirty="0"/>
              <a:t>D</a:t>
            </a:r>
            <a:r>
              <a:rPr lang="en-AU" dirty="0" smtClean="0"/>
              <a:t>evelopment Plan for the Land permits:</a:t>
            </a:r>
          </a:p>
          <a:p>
            <a:r>
              <a:rPr lang="en-AU" dirty="0" smtClean="0"/>
              <a:t>Residential (low Density)</a:t>
            </a:r>
          </a:p>
          <a:p>
            <a:r>
              <a:rPr lang="en-AU" dirty="0" smtClean="0"/>
              <a:t>Residential (Medium Density)</a:t>
            </a:r>
          </a:p>
          <a:p>
            <a:r>
              <a:rPr lang="en-AU" dirty="0" smtClean="0"/>
              <a:t>Tourist Accommodation</a:t>
            </a:r>
            <a:endParaRPr lang="en-AU" dirty="0" smtClean="0"/>
          </a:p>
          <a:p>
            <a:r>
              <a:rPr lang="en-AU" dirty="0" smtClean="0"/>
              <a:t>Hotel/Motel</a:t>
            </a:r>
          </a:p>
          <a:p>
            <a:r>
              <a:rPr lang="en-AU" dirty="0" smtClean="0"/>
              <a:t>Commercial Building</a:t>
            </a:r>
          </a:p>
          <a:p>
            <a:r>
              <a:rPr lang="en-AU" dirty="0" smtClean="0"/>
              <a:t>Retirement Village</a:t>
            </a:r>
          </a:p>
          <a:p>
            <a:r>
              <a:rPr lang="en-AU" dirty="0" smtClean="0"/>
              <a:t>Supermarket/Retail</a:t>
            </a:r>
          </a:p>
        </p:txBody>
      </p:sp>
    </p:spTree>
    <p:extLst>
      <p:ext uri="{BB962C8B-B14F-4D97-AF65-F5344CB8AC3E}">
        <p14:creationId xmlns:p14="http://schemas.microsoft.com/office/powerpoint/2010/main" val="413246578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257</TotalTime>
  <Words>177</Words>
  <Application>Microsoft Office PowerPoint</Application>
  <PresentationFormat>Custom</PresentationFormat>
  <Paragraphs>34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Facet</vt:lpstr>
      <vt:lpstr>Wallaroo Project </vt:lpstr>
      <vt:lpstr>Wallaroo</vt:lpstr>
      <vt:lpstr>Owner/Developer - MPG</vt:lpstr>
      <vt:lpstr>The Land</vt:lpstr>
      <vt:lpstr>PowerPoint Presentation</vt:lpstr>
      <vt:lpstr>Permitted Developments Current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Paior</dc:creator>
  <cp:lastModifiedBy>User</cp:lastModifiedBy>
  <cp:revision>26</cp:revision>
  <dcterms:created xsi:type="dcterms:W3CDTF">2014-01-08T04:28:43Z</dcterms:created>
  <dcterms:modified xsi:type="dcterms:W3CDTF">2014-03-07T08:25:37Z</dcterms:modified>
</cp:coreProperties>
</file>