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AE800-B7DC-42CA-8A14-4FD30BC8B9A9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46B28-025A-4C92-8F53-FB1739ECB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004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46B28-025A-4C92-8F53-FB1739ECB37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20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6330E-7594-4507-97C8-0F235CE249B4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C145-6D68-4E9F-81B0-3F04E5A45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59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6330E-7594-4507-97C8-0F235CE249B4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C145-6D68-4E9F-81B0-3F04E5A45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70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6330E-7594-4507-97C8-0F235CE249B4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C145-6D68-4E9F-81B0-3F04E5A45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50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6330E-7594-4507-97C8-0F235CE249B4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C145-6D68-4E9F-81B0-3F04E5A45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664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6330E-7594-4507-97C8-0F235CE249B4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C145-6D68-4E9F-81B0-3F04E5A45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58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6330E-7594-4507-97C8-0F235CE249B4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C145-6D68-4E9F-81B0-3F04E5A45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56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6330E-7594-4507-97C8-0F235CE249B4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C145-6D68-4E9F-81B0-3F04E5A45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970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6330E-7594-4507-97C8-0F235CE249B4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C145-6D68-4E9F-81B0-3F04E5A45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658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6330E-7594-4507-97C8-0F235CE249B4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C145-6D68-4E9F-81B0-3F04E5A45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519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6330E-7594-4507-97C8-0F235CE249B4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C145-6D68-4E9F-81B0-3F04E5A45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06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6330E-7594-4507-97C8-0F235CE249B4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C145-6D68-4E9F-81B0-3F04E5A45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443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6330E-7594-4507-97C8-0F235CE249B4}" type="datetimeFigureOut">
              <a:rPr lang="en-US" smtClean="0"/>
              <a:t>4/9/2014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0C145-6D68-4E9F-81B0-3F04E5A45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18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29000" y="2286000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ln w="19050">
                  <a:solidFill>
                    <a:schemeClr val="tx1"/>
                  </a:solidFill>
                  <a:prstDash val="solid"/>
                </a:ln>
                <a:latin typeface="Imprint MT Shadow" pitchFamily="82" charset="0"/>
                <a:cs typeface="Courier New" pitchFamily="49" charset="0"/>
              </a:rPr>
              <a:t>Primo Dog</a:t>
            </a:r>
            <a:endParaRPr lang="en-US" sz="7200" b="1" dirty="0">
              <a:ln w="19050">
                <a:solidFill>
                  <a:schemeClr val="tx1"/>
                </a:solidFill>
                <a:prstDash val="solid"/>
              </a:ln>
              <a:latin typeface="Imprint MT Shadow" pitchFamily="82" charset="0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1800" y="3462448"/>
            <a:ext cx="304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Bella Donna" pitchFamily="66" charset="0"/>
              </a:rPr>
              <a:t>Resort and Spa</a:t>
            </a:r>
            <a:endParaRPr lang="en-US" sz="4400" b="1" dirty="0">
              <a:latin typeface="Bella Donna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0" y="43434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Grad" pitchFamily="50" charset="0"/>
              </a:rPr>
              <a:t>Daycare                  Boarding                Grooming</a:t>
            </a:r>
            <a:endParaRPr lang="en-US" sz="2800" b="1" dirty="0">
              <a:latin typeface="Grad" pitchFamily="50" charset="0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2857500" y="4579373"/>
            <a:ext cx="114300" cy="1143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5905500" y="4592621"/>
            <a:ext cx="114300" cy="1143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479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7" name="Picture 3" descr="C:\Users\PrimoDog\Pictures\heart 3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98420"/>
            <a:ext cx="1872302" cy="175918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PrimoDog\Pictures\pawpri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000" b="89778" l="18667" r="85333">
                        <a14:foregroundMark x1="31556" y1="47556" x2="31556" y2="47556"/>
                        <a14:foregroundMark x1="41333" y1="28889" x2="41333" y2="28889"/>
                        <a14:foregroundMark x1="66667" y1="28889" x2="66667" y2="28889"/>
                        <a14:foregroundMark x1="77778" y1="51111" x2="77778" y2="51111"/>
                        <a14:backgroundMark x1="28000" y1="22667" x2="28000" y2="22667"/>
                        <a14:backgroundMark x1="52889" y1="46222" x2="52889" y2="46222"/>
                        <a14:backgroundMark x1="79111" y1="32444" x2="79111" y2="32444"/>
                        <a14:backgroundMark x1="75111" y1="21333" x2="75111" y2="21333"/>
                        <a14:backgroundMark x1="75111" y1="6222" x2="75111" y2="6222"/>
                        <a14:backgroundMark x1="97778" y1="8889" x2="97778" y2="8889"/>
                        <a14:backgroundMark x1="28889" y1="64889" x2="28889" y2="64889"/>
                        <a14:backgroundMark x1="28889" y1="80889" x2="28889" y2="80889"/>
                        <a14:backgroundMark x1="76444" y1="80889" x2="76444" y2="80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2447">
            <a:off x="1811629" y="2040229"/>
            <a:ext cx="1266493" cy="126649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chemeClr val="bg1">
                <a:alpha val="40000"/>
              </a:schemeClr>
            </a:outerShdw>
            <a:reflection stA="400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17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2291697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ln w="15875" cmpd="sng">
                  <a:solidFill>
                    <a:srgbClr val="FF0000">
                      <a:alpha val="13000"/>
                    </a:srgbClr>
                  </a:solidFill>
                </a:ln>
                <a:latin typeface="Imprint MT Shadow" pitchFamily="82" charset="0"/>
                <a:cs typeface="Courier New" pitchFamily="49" charset="0"/>
              </a:rPr>
              <a:t>Primo Dog</a:t>
            </a:r>
            <a:endParaRPr lang="en-US" sz="7200" b="1" dirty="0">
              <a:ln w="15875" cmpd="sng">
                <a:solidFill>
                  <a:srgbClr val="FF0000">
                    <a:alpha val="13000"/>
                  </a:srgbClr>
                </a:solidFill>
              </a:ln>
              <a:latin typeface="Imprint MT Shadow" pitchFamily="82" charset="0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0" y="3462448"/>
            <a:ext cx="304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Bella Donna" pitchFamily="66" charset="0"/>
              </a:rPr>
              <a:t>Resort and Spa</a:t>
            </a:r>
            <a:endParaRPr lang="en-US" sz="4400" b="1" dirty="0">
              <a:latin typeface="Bella Donn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3434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Grad" pitchFamily="50" charset="0"/>
              </a:rPr>
              <a:t>Daycare                  Boarding                Grooming</a:t>
            </a:r>
            <a:endParaRPr lang="en-US" sz="2800" b="1" dirty="0">
              <a:latin typeface="Grad" pitchFamily="50" charset="0"/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2857500" y="4579373"/>
            <a:ext cx="114300" cy="1143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/>
          <p:cNvSpPr/>
          <p:nvPr/>
        </p:nvSpPr>
        <p:spPr>
          <a:xfrm>
            <a:off x="5905500" y="4592621"/>
            <a:ext cx="114300" cy="1143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3" descr="C:\Users\PrimoDog\Pictures\heart 3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267" y="1905000"/>
            <a:ext cx="1842534" cy="173121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PrimoDog\Pictures\pawprin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000" b="89778" l="18667" r="85333">
                        <a14:foregroundMark x1="31556" y1="47556" x2="31556" y2="47556"/>
                        <a14:foregroundMark x1="41333" y1="28889" x2="41333" y2="28889"/>
                        <a14:foregroundMark x1="66667" y1="28889" x2="66667" y2="28889"/>
                        <a14:foregroundMark x1="77778" y1="51111" x2="77778" y2="51111"/>
                        <a14:backgroundMark x1="28000" y1="22667" x2="28000" y2="22667"/>
                        <a14:backgroundMark x1="52889" y1="46222" x2="52889" y2="46222"/>
                        <a14:backgroundMark x1="79111" y1="32444" x2="79111" y2="32444"/>
                        <a14:backgroundMark x1="75111" y1="21333" x2="75111" y2="21333"/>
                        <a14:backgroundMark x1="75111" y1="6222" x2="75111" y2="6222"/>
                        <a14:backgroundMark x1="97778" y1="8889" x2="97778" y2="8889"/>
                        <a14:backgroundMark x1="28889" y1="64889" x2="28889" y2="64889"/>
                        <a14:backgroundMark x1="28889" y1="80889" x2="28889" y2="80889"/>
                        <a14:backgroundMark x1="76444" y1="80889" x2="76444" y2="80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2447">
            <a:off x="1526893" y="2060293"/>
            <a:ext cx="1162142" cy="1162142"/>
          </a:xfrm>
          <a:prstGeom prst="rect">
            <a:avLst/>
          </a:prstGeom>
          <a:noFill/>
          <a:ln>
            <a:noFill/>
          </a:ln>
          <a:effectLst>
            <a:glow rad="88900">
              <a:schemeClr val="bg1">
                <a:alpha val="67000"/>
              </a:schemeClr>
            </a:glow>
            <a:reflection stA="4000" endPos="65000" dist="50800" dir="5400000" sy="-100000" algn="bl" rotWithShape="0"/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6741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Documents\Leash\dog pics\IMG_2147b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581400"/>
            <a:ext cx="37719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ublic\Documents\Leash\dog pics\IMG_21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62000"/>
            <a:ext cx="35433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451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25200</TotalTime>
  <Words>17</Words>
  <Application>Microsoft Office PowerPoint</Application>
  <PresentationFormat>On-screen Show (4:3)</PresentationFormat>
  <Paragraphs>7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PrimoDog</dc:creator>
  <cp:lastModifiedBy>PrimoDog</cp:lastModifiedBy>
  <cp:revision>27</cp:revision>
  <cp:lastPrinted>2012-10-28T19:04:58Z</cp:lastPrinted>
  <dcterms:created xsi:type="dcterms:W3CDTF">2012-10-23T21:18:43Z</dcterms:created>
  <dcterms:modified xsi:type="dcterms:W3CDTF">2014-04-09T16:33:31Z</dcterms:modified>
</cp:coreProperties>
</file>