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26F2-DA30-4A7A-8F99-F4D4EADA6CC8}" type="datetimeFigureOut">
              <a:rPr lang="en-AU" smtClean="0"/>
              <a:t>7/04/2014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FF27-9C6F-4F0D-957E-069C632B1BD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26F2-DA30-4A7A-8F99-F4D4EADA6CC8}" type="datetimeFigureOut">
              <a:rPr lang="en-AU" smtClean="0"/>
              <a:t>7/04/2014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FF27-9C6F-4F0D-957E-069C632B1BD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26F2-DA30-4A7A-8F99-F4D4EADA6CC8}" type="datetimeFigureOut">
              <a:rPr lang="en-AU" smtClean="0"/>
              <a:t>7/04/2014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FF27-9C6F-4F0D-957E-069C632B1BD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26F2-DA30-4A7A-8F99-F4D4EADA6CC8}" type="datetimeFigureOut">
              <a:rPr lang="en-AU" smtClean="0"/>
              <a:t>7/04/2014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FF27-9C6F-4F0D-957E-069C632B1BD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26F2-DA30-4A7A-8F99-F4D4EADA6CC8}" type="datetimeFigureOut">
              <a:rPr lang="en-AU" smtClean="0"/>
              <a:t>7/04/2014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FF27-9C6F-4F0D-957E-069C632B1BD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26F2-DA30-4A7A-8F99-F4D4EADA6CC8}" type="datetimeFigureOut">
              <a:rPr lang="en-AU" smtClean="0"/>
              <a:t>7/04/2014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FF27-9C6F-4F0D-957E-069C632B1BD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26F2-DA30-4A7A-8F99-F4D4EADA6CC8}" type="datetimeFigureOut">
              <a:rPr lang="en-AU" smtClean="0"/>
              <a:t>7/04/2014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FF27-9C6F-4F0D-957E-069C632B1BD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26F2-DA30-4A7A-8F99-F4D4EADA6CC8}" type="datetimeFigureOut">
              <a:rPr lang="en-AU" smtClean="0"/>
              <a:t>7/04/2014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FF27-9C6F-4F0D-957E-069C632B1BD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26F2-DA30-4A7A-8F99-F4D4EADA6CC8}" type="datetimeFigureOut">
              <a:rPr lang="en-AU" smtClean="0"/>
              <a:t>7/04/2014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FF27-9C6F-4F0D-957E-069C632B1BD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26F2-DA30-4A7A-8F99-F4D4EADA6CC8}" type="datetimeFigureOut">
              <a:rPr lang="en-AU" smtClean="0"/>
              <a:t>7/04/2014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FF27-9C6F-4F0D-957E-069C632B1BD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26F2-DA30-4A7A-8F99-F4D4EADA6CC8}" type="datetimeFigureOut">
              <a:rPr lang="en-AU" smtClean="0"/>
              <a:t>7/04/2014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FF27-9C6F-4F0D-957E-069C632B1BD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726F2-DA30-4A7A-8F99-F4D4EADA6CC8}" type="datetimeFigureOut">
              <a:rPr lang="en-AU" smtClean="0"/>
              <a:t>7/04/2014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8FF27-9C6F-4F0D-957E-069C632B1BDE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59754" y="1452980"/>
            <a:ext cx="2013992" cy="794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extraxī</a:t>
            </a:r>
            <a:endParaRPr kumimoji="0" lang="en-AU" sz="4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619672" y="1916832"/>
            <a:ext cx="20882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explore.</a:t>
            </a: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extract.</a:t>
            </a: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excel.</a:t>
            </a:r>
            <a:endParaRPr kumimoji="0" lang="en-AU" sz="15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100036" y="1396874"/>
            <a:ext cx="57606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^</a:t>
            </a:r>
            <a:endParaRPr kumimoji="0" lang="en-AU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476672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Logo Style Variants</a:t>
            </a:r>
            <a:endParaRPr lang="en-AU" sz="28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31762" y="3397196"/>
            <a:ext cx="2013992" cy="794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extrax</a:t>
            </a:r>
            <a:r>
              <a:rPr kumimoji="0" lang="en-A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ī</a:t>
            </a:r>
            <a:endParaRPr kumimoji="0" lang="en-A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1691680" y="3861048"/>
            <a:ext cx="20882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explore.</a:t>
            </a: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extract.</a:t>
            </a: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excel.</a:t>
            </a:r>
            <a:endParaRPr kumimoji="0" lang="en-AU" sz="15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172044" y="3341090"/>
            <a:ext cx="57606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^</a:t>
            </a:r>
            <a:endParaRPr kumimoji="0" lang="en-AU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36674" t="31820" r="39174" b="25223"/>
          <a:stretch>
            <a:fillRect/>
          </a:stretch>
        </p:blipFill>
        <p:spPr bwMode="auto">
          <a:xfrm>
            <a:off x="6965516" y="3717032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5132162" y="3469204"/>
            <a:ext cx="2013992" cy="794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</a:t>
            </a:r>
            <a:r>
              <a:rPr kumimoji="0" lang="en-A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trax</a:t>
            </a:r>
            <a:r>
              <a:rPr kumimoji="0" lang="en-A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ī</a:t>
            </a:r>
            <a:endParaRPr kumimoji="0" lang="en-A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5292080" y="3933056"/>
            <a:ext cx="20882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explore.</a:t>
            </a: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extract.</a:t>
            </a: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excel.</a:t>
            </a:r>
            <a:endParaRPr kumimoji="0" lang="en-AU" sz="15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132162" y="1484784"/>
            <a:ext cx="2013992" cy="794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</a:t>
            </a:r>
            <a:r>
              <a:rPr kumimoji="0" lang="en-A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trax</a:t>
            </a:r>
            <a:r>
              <a:rPr kumimoji="0" lang="en-A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ī</a:t>
            </a:r>
            <a:endParaRPr kumimoji="0" lang="en-A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5292080" y="1948636"/>
            <a:ext cx="20882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explore.</a:t>
            </a:r>
            <a:r>
              <a:rPr kumimoji="0" lang="en-AU" sz="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AU" sz="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extract.</a:t>
            </a:r>
            <a:r>
              <a:rPr kumimoji="0" lang="en-AU" sz="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excel.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 l="36674" t="31820" r="39174" b="25223"/>
          <a:stretch>
            <a:fillRect/>
          </a:stretch>
        </p:blipFill>
        <p:spPr bwMode="auto">
          <a:xfrm>
            <a:off x="6939638" y="1551092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3347864" y="5053380"/>
            <a:ext cx="2013992" cy="794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e</a:t>
            </a:r>
            <a:r>
              <a:rPr kumimoji="0" lang="en-A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</a:t>
            </a:r>
            <a:r>
              <a:rPr kumimoji="0" lang="en-AU" sz="4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tra</a:t>
            </a:r>
            <a:r>
              <a:rPr kumimoji="0" lang="en-A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</a:t>
            </a:r>
            <a:r>
              <a:rPr kumimoji="0" lang="en-AU" sz="4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ī</a:t>
            </a:r>
            <a:endParaRPr kumimoji="0" lang="en-AU" sz="4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3507782" y="5517232"/>
            <a:ext cx="20882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explore.</a:t>
            </a: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extract.</a:t>
            </a:r>
            <a:r>
              <a:rPr kumimoji="0" lang="en-AU" sz="1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excel.</a:t>
            </a:r>
            <a:endParaRPr kumimoji="0" lang="en-AU" sz="15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988146" y="4997274"/>
            <a:ext cx="57606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^</a:t>
            </a:r>
            <a:endParaRPr kumimoji="0" lang="en-AU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41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Richard &amp; Tamara</dc:creator>
  <cp:lastModifiedBy>Richard &amp; Tamara</cp:lastModifiedBy>
  <cp:revision>1</cp:revision>
  <dcterms:created xsi:type="dcterms:W3CDTF">2014-04-07T08:21:50Z</dcterms:created>
  <dcterms:modified xsi:type="dcterms:W3CDTF">2014-04-07T08:25:16Z</dcterms:modified>
</cp:coreProperties>
</file>