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31E26-8FCD-40E5-B779-73E2D04C03BE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48054-CEEA-45FF-8B94-4BCBCC95C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logo2mod-sma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743200"/>
            <a:ext cx="2057400" cy="990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057400" y="2590800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 err="1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ELL</a:t>
            </a:r>
            <a:r>
              <a:rPr lang="en-US" sz="7200" b="1" dirty="0" err="1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Biologics</a:t>
            </a:r>
            <a:endParaRPr lang="en-US" sz="7200" b="1" dirty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3733800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 BEST  CELLS  FOR  SCIENTISTS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752600" y="2895600"/>
            <a:ext cx="457200" cy="609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2362200"/>
            <a:ext cx="10070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endParaRPr lang="en-US" sz="9600" b="1" dirty="0">
              <a:solidFill>
                <a:schemeClr val="accent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Gao</dc:creator>
  <cp:lastModifiedBy>Gao</cp:lastModifiedBy>
  <cp:revision>4</cp:revision>
  <dcterms:created xsi:type="dcterms:W3CDTF">2013-04-12T23:31:56Z</dcterms:created>
  <dcterms:modified xsi:type="dcterms:W3CDTF">2014-03-30T22:03:19Z</dcterms:modified>
</cp:coreProperties>
</file>