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4E22"/>
    <a:srgbClr val="188C96"/>
    <a:srgbClr val="00AEA0"/>
    <a:srgbClr val="F8F2DA"/>
    <a:srgbClr val="E2C391"/>
    <a:srgbClr val="CEC6BC"/>
    <a:srgbClr val="F1ECE7"/>
    <a:srgbClr val="005CAB"/>
    <a:srgbClr val="EDE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848ED6F-2E7B-47CA-83F6-E0B966449BCF}" type="datetimeFigureOut">
              <a:rPr lang="en-US"/>
              <a:pPr>
                <a:defRPr/>
              </a:pPr>
              <a:t>3/18/2014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C207727-2503-46B8-8C47-DFA389E44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387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6074A69-2314-4E4C-BD5E-04CA50DFAFB8}" type="datetimeFigureOut">
              <a:rPr lang="en-US"/>
              <a:pPr>
                <a:defRPr/>
              </a:pPr>
              <a:t>3/18/2014</a:t>
            </a:fld>
            <a:endParaRPr lang="en-US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en-US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594C50-D79D-4497-B7B7-908616F574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1854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3645024"/>
            <a:ext cx="7776864" cy="936104"/>
          </a:xfrm>
        </p:spPr>
        <p:txBody>
          <a:bodyPr>
            <a:normAutofit/>
          </a:bodyPr>
          <a:lstStyle>
            <a:lvl1pPr marL="0" indent="0" algn="l">
              <a:lnSpc>
                <a:spcPts val="2200"/>
              </a:lnSpc>
              <a:buNone/>
              <a:defRPr sz="220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8" name="Resim Yer Tutucusu 7"/>
          <p:cNvSpPr>
            <a:spLocks noGrp="1"/>
          </p:cNvSpPr>
          <p:nvPr>
            <p:ph type="pic" sz="quarter" idx="13"/>
          </p:nvPr>
        </p:nvSpPr>
        <p:spPr>
          <a:xfrm>
            <a:off x="7812360" y="5805264"/>
            <a:ext cx="914400" cy="914400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lvl="0"/>
            <a:endParaRPr lang="en-US" noProof="0" dirty="0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4"/>
          </p:nvPr>
        </p:nvSpPr>
        <p:spPr>
          <a:xfrm>
            <a:off x="2268538" y="6308725"/>
            <a:ext cx="2133600" cy="365125"/>
          </a:xfrm>
        </p:spPr>
        <p:txBody>
          <a:bodyPr/>
          <a:lstStyle>
            <a:lvl1pPr>
              <a:defRPr sz="1500" b="0" i="0" baseline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defRPr>
            </a:lvl1pPr>
          </a:lstStyle>
          <a:p>
            <a:pPr>
              <a:defRPr/>
            </a:pPr>
            <a:fld id="{9C8C15F7-A0AA-471E-9966-5F2EFF93A34B}" type="datetime4">
              <a:rPr lang="en-US"/>
              <a:pPr>
                <a:defRPr/>
              </a:pPr>
              <a:t>March 18, 2014</a:t>
            </a:fld>
            <a:endParaRPr lang="en-US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5"/>
          </p:nvPr>
        </p:nvSpPr>
        <p:spPr>
          <a:xfrm>
            <a:off x="684213" y="6308725"/>
            <a:ext cx="1584325" cy="360363"/>
          </a:xfrm>
        </p:spPr>
        <p:txBody>
          <a:bodyPr/>
          <a:lstStyle>
            <a:lvl1pPr>
              <a:defRPr sz="1500" b="0" i="0" baseline="0" smtClean="0">
                <a:solidFill>
                  <a:srgbClr val="F8F2DA"/>
                </a:solidFill>
                <a:latin typeface="Myriad Pro" pitchFamily="34" charset="0"/>
              </a:defRPr>
            </a:lvl1pPr>
          </a:lstStyle>
          <a:p>
            <a:pPr>
              <a:defRPr/>
            </a:pPr>
            <a:r>
              <a:rPr lang="en-US"/>
              <a:t>@sylvainperrier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5403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Düz Bağlayıcı 4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99898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İçerik Yer Tutucusu 2"/>
          <p:cNvSpPr>
            <a:spLocks noGrp="1"/>
          </p:cNvSpPr>
          <p:nvPr>
            <p:ph idx="14"/>
          </p:nvPr>
        </p:nvSpPr>
        <p:spPr>
          <a:xfrm rot="5400000">
            <a:off x="2481467" y="-355818"/>
            <a:ext cx="4217522" cy="8172456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8" name="Veri Yer Tutucusu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9421E-F251-4FE0-9B63-2CFDFAEB495F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9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1" name="Slayt Numarası Yer Tutucusu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189E-FFF2-4A3A-956D-0D9CD149C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5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0626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İçerik Yer Tutucusu 2"/>
          <p:cNvSpPr>
            <a:spLocks noGrp="1"/>
          </p:cNvSpPr>
          <p:nvPr>
            <p:ph idx="14"/>
          </p:nvPr>
        </p:nvSpPr>
        <p:spPr>
          <a:xfrm rot="5400000">
            <a:off x="684842" y="79808"/>
            <a:ext cx="5578523" cy="5940208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77CE1-211A-4BD9-B082-857DE264F6A8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</a:t>
            </a:r>
            <a:r>
              <a:rPr lang="en-US" err="1"/>
              <a:t>sylvainperrier</a:t>
            </a:r>
            <a:endParaRPr lang="en-US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8020-E750-41C2-A13A-83CB90143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24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Düz Bağlayıcı 4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Resim Yer Tutucusu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276873"/>
            <a:ext cx="5770984" cy="3672408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11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Veri Yer Tutucusu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C0C6-4ADF-4E9E-A862-E225BBE676F5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9" name="Altbilgi Yer Tutucusu 4"/>
          <p:cNvSpPr>
            <a:spLocks noGrp="1"/>
          </p:cNvSpPr>
          <p:nvPr>
            <p:ph type="ftr" sz="quarter" idx="15"/>
          </p:nvPr>
        </p:nvSpPr>
        <p:spPr>
          <a:xfrm>
            <a:off x="884238" y="6207125"/>
            <a:ext cx="2895600" cy="142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</a:t>
            </a:r>
            <a:r>
              <a:rPr lang="en-US" err="1"/>
              <a:t>sylvainperrier</a:t>
            </a:r>
            <a:endParaRPr lang="en-US"/>
          </a:p>
        </p:txBody>
      </p:sp>
      <p:sp>
        <p:nvSpPr>
          <p:cNvPr id="10" name="Slayt Numarası Yer Tutucus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9CBA-684D-4B5C-B170-74B4C51131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7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üz Bağlayıcı 3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52934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endParaRPr lang="en-US" dirty="0"/>
          </a:p>
        </p:txBody>
      </p:sp>
      <p:sp>
        <p:nvSpPr>
          <p:cNvPr id="11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7AA88-E2FE-4FD4-BC98-2DED1220D1C0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5"/>
          </p:nvPr>
        </p:nvSpPr>
        <p:spPr>
          <a:xfrm>
            <a:off x="884238" y="6207125"/>
            <a:ext cx="2895600" cy="142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</a:t>
            </a:r>
            <a:r>
              <a:rPr lang="en-US" err="1"/>
              <a:t>sylvainperrier</a:t>
            </a:r>
            <a:endParaRPr lang="en-US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2B90-5B86-4048-93ED-021A75D33D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98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bilgisi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13584" y="1556792"/>
            <a:ext cx="5146848" cy="2016224"/>
          </a:xfrm>
        </p:spPr>
        <p:txBody>
          <a:bodyPr anchor="t">
            <a:noAutofit/>
          </a:bodyPr>
          <a:lstStyle>
            <a:lvl1pPr algn="r">
              <a:defRPr sz="6000" b="1" cap="none" baseline="0">
                <a:solidFill>
                  <a:srgbClr val="F8F2D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8032" y="3717032"/>
            <a:ext cx="7772400" cy="353943"/>
          </a:xfrm>
        </p:spPr>
        <p:txBody>
          <a:bodyPr>
            <a:spAutoFit/>
          </a:bodyPr>
          <a:lstStyle>
            <a:lvl1pPr marL="0" indent="0" algn="r">
              <a:buNone/>
              <a:defRPr sz="17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tr-TR" dirty="0" smtClean="0"/>
          </a:p>
        </p:txBody>
      </p:sp>
      <p:sp>
        <p:nvSpPr>
          <p:cNvPr id="11" name="Resim Yer Tutucusu 10"/>
          <p:cNvSpPr>
            <a:spLocks noGrp="1"/>
          </p:cNvSpPr>
          <p:nvPr>
            <p:ph type="pic" sz="quarter" idx="10"/>
          </p:nvPr>
        </p:nvSpPr>
        <p:spPr>
          <a:xfrm>
            <a:off x="755650" y="765175"/>
            <a:ext cx="914400" cy="914400"/>
          </a:xfrm>
        </p:spPr>
        <p:txBody>
          <a:bodyPr rtlCol="0">
            <a:normAutofit/>
          </a:bodyPr>
          <a:lstStyle>
            <a:lvl1pPr>
              <a:defRPr sz="1800"/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769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Düz Bağlayıcı 5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8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6686"/>
            <a:ext cx="8229600" cy="634082"/>
          </a:xfrm>
        </p:spPr>
        <p:txBody>
          <a:bodyPr/>
          <a:lstStyle/>
          <a:p>
            <a:r>
              <a:rPr lang="tr-TR" dirty="0" smtClean="0"/>
              <a:t>Asıl başlık stili için tıklatın</a:t>
            </a:r>
            <a:endParaRPr lang="en-US" dirty="0"/>
          </a:p>
        </p:txBody>
      </p:sp>
      <p:sp>
        <p:nvSpPr>
          <p:cNvPr id="9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3970784" cy="4464496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11" name="İçerik Yer Tutucusu 2"/>
          <p:cNvSpPr>
            <a:spLocks noGrp="1"/>
          </p:cNvSpPr>
          <p:nvPr>
            <p:ph idx="13"/>
          </p:nvPr>
        </p:nvSpPr>
        <p:spPr>
          <a:xfrm>
            <a:off x="4644008" y="1628800"/>
            <a:ext cx="3970784" cy="4464496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12" name="Metin Yer Tutucusu 10"/>
          <p:cNvSpPr>
            <a:spLocks noGrp="1"/>
          </p:cNvSpPr>
          <p:nvPr>
            <p:ph type="body" sz="quarter" idx="14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Veri Yer Tutucusu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7AC8A-1EF8-4344-8676-040C4E42954D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13" name="Altbilgi Yer Tutucusu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4" name="Slayt Numarası Yer Tutucusu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8682B-76BA-4FDE-8271-8E65390C4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47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üz Bağlayıcı 3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Başlık 1"/>
          <p:cNvSpPr>
            <a:spLocks noGrp="1"/>
          </p:cNvSpPr>
          <p:nvPr>
            <p:ph type="title"/>
          </p:nvPr>
        </p:nvSpPr>
        <p:spPr>
          <a:xfrm>
            <a:off x="457200" y="706686"/>
            <a:ext cx="8229600" cy="63408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Veri Yer Tutucusu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FF626-39DB-4F1D-9320-3E2CE4D772D9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9" name="Altbilgi Yer Tutucusu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0" name="Slayt Numarası Yer Tutucusu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E1C0A-4DE3-48C3-8142-70A2F544F6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85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üz Bağlayıcı 3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52934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endParaRPr lang="en-US" dirty="0"/>
          </a:p>
        </p:txBody>
      </p:sp>
      <p:sp>
        <p:nvSpPr>
          <p:cNvPr id="9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Veri Yer Tutucusu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25555-238D-4328-9CE0-288DA5B3414F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10" name="Altbilgi Yer Tutucusu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1" name="Slayt Numarası Yer Tutucusu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42971-9175-4393-93C3-913BBFE55E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0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Düz Bağlayıcı 5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836711"/>
            <a:ext cx="3008313" cy="1162050"/>
          </a:xfrm>
        </p:spPr>
        <p:txBody>
          <a:bodyPr anchor="b">
            <a:normAutofit/>
          </a:bodyPr>
          <a:lstStyle>
            <a:lvl1pPr algn="l">
              <a:defRPr sz="3000" b="1"/>
            </a:lvl1pPr>
          </a:lstStyle>
          <a:p>
            <a:r>
              <a:rPr lang="tr-TR" dirty="0" smtClean="0"/>
              <a:t>Asıl başlık stili için tıklatın</a:t>
            </a:r>
            <a:endParaRPr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988840"/>
            <a:ext cx="3008313" cy="345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 smtClean="0"/>
              <a:t>Asıl metin stillerini düzenlemek için tıklatın</a:t>
            </a:r>
          </a:p>
        </p:txBody>
      </p:sp>
      <p:sp>
        <p:nvSpPr>
          <p:cNvPr id="13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İçerik Yer Tutucusu 2"/>
          <p:cNvSpPr>
            <a:spLocks noGrp="1"/>
          </p:cNvSpPr>
          <p:nvPr>
            <p:ph idx="14"/>
          </p:nvPr>
        </p:nvSpPr>
        <p:spPr>
          <a:xfrm>
            <a:off x="3491880" y="836711"/>
            <a:ext cx="5266694" cy="4608512"/>
          </a:xfrm>
        </p:spPr>
        <p:txBody>
          <a:bodyPr>
            <a:normAutofit/>
          </a:bodyPr>
          <a:lstStyle>
            <a:lvl1pPr marL="468000" indent="-468000">
              <a:spcBef>
                <a:spcPts val="600"/>
              </a:spcBef>
              <a:spcAft>
                <a:spcPts val="1200"/>
              </a:spcAft>
              <a:buClr>
                <a:srgbClr val="F04E22"/>
              </a:buClr>
              <a:buFont typeface="Wingdings 3" panose="05040102010807070707" pitchFamily="18" charset="2"/>
              <a:buChar char=""/>
              <a:defRPr sz="2400"/>
            </a:lvl1pPr>
            <a:lvl2pPr marL="742950" indent="-285750">
              <a:buClr>
                <a:srgbClr val="F04E22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rgbClr val="5F5F5F"/>
                </a:solidFill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Wingdings 3" panose="05040102010807070707" pitchFamily="18" charset="2"/>
              <a:buChar char=""/>
              <a:defRPr sz="1600">
                <a:solidFill>
                  <a:srgbClr val="5F5F5F"/>
                </a:solidFill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9" name="Veri Yer Tutucusu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2AA3D-4015-4680-BE82-F97F922B091E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10" name="Altbilgi Yer Tutucusu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1" name="Slayt Numarası Yer Tutucusu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1FE4C-0F27-49BA-AB60-A9932F972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9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Düz Bağlayıcı 5"/>
          <p:cNvCxnSpPr/>
          <p:nvPr userDrawn="1"/>
        </p:nvCxnSpPr>
        <p:spPr>
          <a:xfrm>
            <a:off x="900113" y="6205538"/>
            <a:ext cx="0" cy="360362"/>
          </a:xfrm>
          <a:prstGeom prst="line">
            <a:avLst/>
          </a:prstGeom>
          <a:ln>
            <a:solidFill>
              <a:srgbClr val="0A3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Yer Tutucusu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129338"/>
            <a:ext cx="15938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1"/>
          <p:cNvSpPr/>
          <p:nvPr userDrawn="1"/>
        </p:nvSpPr>
        <p:spPr>
          <a:xfrm>
            <a:off x="0" y="268288"/>
            <a:ext cx="503238" cy="287337"/>
          </a:xfrm>
          <a:custGeom>
            <a:avLst/>
            <a:gdLst>
              <a:gd name="connsiteX0" fmla="*/ 0 w 504000"/>
              <a:gd name="connsiteY0" fmla="*/ 0 h 216000"/>
              <a:gd name="connsiteX1" fmla="*/ 504000 w 504000"/>
              <a:gd name="connsiteY1" fmla="*/ 0 h 216000"/>
              <a:gd name="connsiteX2" fmla="*/ 504000 w 504000"/>
              <a:gd name="connsiteY2" fmla="*/ 216000 h 216000"/>
              <a:gd name="connsiteX3" fmla="*/ 0 w 504000"/>
              <a:gd name="connsiteY3" fmla="*/ 216000 h 216000"/>
              <a:gd name="connsiteX4" fmla="*/ 0 w 504000"/>
              <a:gd name="connsiteY4" fmla="*/ 0 h 216000"/>
              <a:gd name="connsiteX0" fmla="*/ 0 w 504000"/>
              <a:gd name="connsiteY0" fmla="*/ 0 h 222350"/>
              <a:gd name="connsiteX1" fmla="*/ 504000 w 504000"/>
              <a:gd name="connsiteY1" fmla="*/ 0 h 222350"/>
              <a:gd name="connsiteX2" fmla="*/ 361125 w 504000"/>
              <a:gd name="connsiteY2" fmla="*/ 222350 h 222350"/>
              <a:gd name="connsiteX3" fmla="*/ 0 w 504000"/>
              <a:gd name="connsiteY3" fmla="*/ 216000 h 222350"/>
              <a:gd name="connsiteX4" fmla="*/ 0 w 504000"/>
              <a:gd name="connsiteY4" fmla="*/ 0 h 222350"/>
              <a:gd name="connsiteX0" fmla="*/ 0 w 504000"/>
              <a:gd name="connsiteY0" fmla="*/ 0 h 286644"/>
              <a:gd name="connsiteX1" fmla="*/ 504000 w 504000"/>
              <a:gd name="connsiteY1" fmla="*/ 64294 h 286644"/>
              <a:gd name="connsiteX2" fmla="*/ 361125 w 504000"/>
              <a:gd name="connsiteY2" fmla="*/ 286644 h 286644"/>
              <a:gd name="connsiteX3" fmla="*/ 0 w 504000"/>
              <a:gd name="connsiteY3" fmla="*/ 280294 h 286644"/>
              <a:gd name="connsiteX4" fmla="*/ 0 w 504000"/>
              <a:gd name="connsiteY4" fmla="*/ 0 h 28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00" h="286644">
                <a:moveTo>
                  <a:pt x="0" y="0"/>
                </a:moveTo>
                <a:lnTo>
                  <a:pt x="504000" y="64294"/>
                </a:lnTo>
                <a:lnTo>
                  <a:pt x="361125" y="286644"/>
                </a:lnTo>
                <a:lnTo>
                  <a:pt x="0" y="280294"/>
                </a:lnTo>
                <a:lnTo>
                  <a:pt x="0" y="0"/>
                </a:lnTo>
                <a:close/>
              </a:path>
            </a:pathLst>
          </a:cu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Metin Yer Tutucusu 10"/>
          <p:cNvSpPr>
            <a:spLocks noGrp="1"/>
          </p:cNvSpPr>
          <p:nvPr>
            <p:ph type="body" sz="quarter" idx="13"/>
          </p:nvPr>
        </p:nvSpPr>
        <p:spPr>
          <a:xfrm>
            <a:off x="468312" y="332656"/>
            <a:ext cx="5543847" cy="28845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Veri Yer Tutucusu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7AFF5-F436-4169-B0E9-E41EB23A8C48}" type="datetime4">
              <a:rPr lang="en-US"/>
              <a:pPr>
                <a:defRPr/>
              </a:pPr>
              <a:t>March 18, 2014</a:t>
            </a:fld>
            <a:endParaRPr lang="en-US"/>
          </a:p>
        </p:txBody>
      </p:sp>
      <p:sp>
        <p:nvSpPr>
          <p:cNvPr id="10" name="Altbilgi Yer Tutucusu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@sylvainperrier</a:t>
            </a:r>
          </a:p>
        </p:txBody>
      </p:sp>
      <p:sp>
        <p:nvSpPr>
          <p:cNvPr id="12" name="Slayt Numarası Yer Tutucusu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AFED1-F5AE-4F3B-8C6B-E479DC974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40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başlık stili için tıklatın</a:t>
            </a:r>
            <a:endParaRPr lang="en-US" altLang="en-US" smtClean="0"/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metin stillerini düzenlemek için tıklatın</a:t>
            </a:r>
          </a:p>
          <a:p>
            <a:pPr lvl="1"/>
            <a:r>
              <a:rPr lang="tr-TR" altLang="en-US" smtClean="0"/>
              <a:t>İkinci düzey</a:t>
            </a:r>
          </a:p>
          <a:p>
            <a:pPr lvl="2"/>
            <a:r>
              <a:rPr lang="tr-TR" altLang="en-US" smtClean="0"/>
              <a:t>Üçüncü düzey</a:t>
            </a:r>
          </a:p>
          <a:p>
            <a:pPr lvl="3"/>
            <a:r>
              <a:rPr lang="tr-TR" altLang="en-US" smtClean="0"/>
              <a:t>Dördüncü düzey</a:t>
            </a:r>
          </a:p>
          <a:p>
            <a:pPr lvl="4"/>
            <a:r>
              <a:rPr lang="tr-TR" altLang="en-US" smtClean="0"/>
              <a:t>Beşinci düzey</a:t>
            </a:r>
            <a:endParaRPr lang="en-US" altLang="en-US" smtClean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84238" y="6416675"/>
            <a:ext cx="2133600" cy="142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0A3437"/>
                </a:solidFill>
                <a:latin typeface="Myriad Pro" pitchFamily="34" charset="0"/>
                <a:cs typeface="+mn-cs"/>
              </a:defRPr>
            </a:lvl1pPr>
          </a:lstStyle>
          <a:p>
            <a:pPr>
              <a:defRPr/>
            </a:pPr>
            <a:fld id="{A6A064FF-5033-4C26-B774-D87944C04CF9}" type="datetime4">
              <a:rPr lang="en-US"/>
              <a:pPr>
                <a:defRPr/>
              </a:pPr>
              <a:t>March 18, 2014</a:t>
            </a:fld>
            <a:endParaRPr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884238" y="6205538"/>
            <a:ext cx="2895600" cy="14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 dirty="0" smtClean="0">
                <a:solidFill>
                  <a:srgbClr val="0A3437"/>
                </a:solidFill>
                <a:latin typeface="Myriad Pro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@</a:t>
            </a:r>
            <a:r>
              <a:rPr lang="en-US" err="1"/>
              <a:t>sylvainperrier</a:t>
            </a:r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250825" y="6159500"/>
            <a:ext cx="62230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800" b="1" smtClean="0">
                <a:solidFill>
                  <a:srgbClr val="0A3437"/>
                </a:solidFill>
                <a:latin typeface="Myriad Pro" pitchFamily="34" charset="0"/>
                <a:cs typeface="+mn-cs"/>
              </a:defRPr>
            </a:lvl1pPr>
          </a:lstStyle>
          <a:p>
            <a:pPr>
              <a:defRPr/>
            </a:pPr>
            <a:fld id="{79FA6FB3-8A74-41AA-834A-762E4A7135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rgbClr val="F04E22"/>
          </a:solidFill>
          <a:latin typeface="Aleo" pitchFamily="34" charset="-94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F04E22"/>
          </a:solidFill>
          <a:latin typeface="Aleo" pitchFamily="34" charset="-9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Microsoft_Excel_Chart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Başlık 5"/>
          <p:cNvSpPr>
            <a:spLocks noGrp="1"/>
          </p:cNvSpPr>
          <p:nvPr>
            <p:ph type="ctrTitle"/>
          </p:nvPr>
        </p:nvSpPr>
        <p:spPr>
          <a:xfrm>
            <a:off x="685800" y="2201863"/>
            <a:ext cx="7772400" cy="1470025"/>
          </a:xfrm>
        </p:spPr>
        <p:txBody>
          <a:bodyPr/>
          <a:lstStyle/>
          <a:p>
            <a:r>
              <a:rPr lang="en-US" altLang="en-US" smtClean="0"/>
              <a:t>Big Data </a:t>
            </a:r>
            <a:br>
              <a:rPr lang="en-US" altLang="en-US" smtClean="0"/>
            </a:br>
            <a:r>
              <a:rPr lang="en-US" altLang="en-US" smtClean="0"/>
              <a:t>Due Process</a:t>
            </a:r>
          </a:p>
        </p:txBody>
      </p:sp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9366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TOWARD  A FRAMEWORK TO REDRESS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PREDICTIVE PRIVACY HARMS</a:t>
            </a:r>
            <a:endParaRPr lang="en-US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quarter" idx="14"/>
          </p:nvPr>
        </p:nvSpPr>
        <p:spPr>
          <a:xfrm>
            <a:off x="2222500" y="6308725"/>
            <a:ext cx="2133600" cy="365125"/>
          </a:xfrm>
        </p:spPr>
        <p:txBody>
          <a:bodyPr/>
          <a:lstStyle/>
          <a:p>
            <a:pPr>
              <a:defRPr/>
            </a:pPr>
            <a:fld id="{DD8D45CC-04CF-49F3-95A1-198232B785B0}" type="datetime4">
              <a:rPr lang="en-US"/>
              <a:pPr>
                <a:defRPr/>
              </a:pPr>
              <a:t>March 18, 2014</a:t>
            </a:fld>
            <a:endParaRPr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@sylvainperrier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318" name="Resim Yer Tutucusu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3663" y="5805488"/>
            <a:ext cx="2393950" cy="744537"/>
          </a:xfrm>
        </p:spPr>
      </p:pic>
      <p:sp>
        <p:nvSpPr>
          <p:cNvPr id="13319" name="Metin kutusu 9"/>
          <p:cNvSpPr txBox="1">
            <a:spLocks noChangeArrowheads="1"/>
          </p:cNvSpPr>
          <p:nvPr/>
        </p:nvSpPr>
        <p:spPr bwMode="auto">
          <a:xfrm>
            <a:off x="2051050" y="6313488"/>
            <a:ext cx="263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altLang="en-US">
                <a:latin typeface="Myriad Pro" pitchFamily="34" charset="0"/>
              </a:rPr>
              <a:t>/</a:t>
            </a:r>
            <a:endParaRPr lang="en-US" altLang="en-US">
              <a:latin typeface="Myriad Pro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Başlık 7"/>
          <p:cNvSpPr>
            <a:spLocks noGrp="1"/>
          </p:cNvSpPr>
          <p:nvPr>
            <p:ph type="title"/>
          </p:nvPr>
        </p:nvSpPr>
        <p:spPr>
          <a:xfrm>
            <a:off x="457200" y="1268413"/>
            <a:ext cx="8229600" cy="654050"/>
          </a:xfrm>
        </p:spPr>
        <p:txBody>
          <a:bodyPr/>
          <a:lstStyle/>
          <a:p>
            <a:r>
              <a:rPr lang="tr-TR" altLang="en-US" sz="6000" smtClean="0"/>
              <a:t>Agenda</a:t>
            </a:r>
            <a:endParaRPr lang="en-US" altLang="en-US" sz="6000" smtClean="0"/>
          </a:p>
        </p:txBody>
      </p:sp>
      <p:sp>
        <p:nvSpPr>
          <p:cNvPr id="14339" name="İçerik Yer Tutucusu 8"/>
          <p:cNvSpPr>
            <a:spLocks noGrp="1"/>
          </p:cNvSpPr>
          <p:nvPr>
            <p:ph idx="1"/>
          </p:nvPr>
        </p:nvSpPr>
        <p:spPr>
          <a:xfrm>
            <a:off x="457200" y="2276475"/>
            <a:ext cx="5770563" cy="3673475"/>
          </a:xfrm>
        </p:spPr>
        <p:txBody>
          <a:bodyPr/>
          <a:lstStyle/>
          <a:p>
            <a:pPr marL="466725" indent="-466725"/>
            <a:r>
              <a:rPr lang="en-US" altLang="en-US" sz="2200" smtClean="0"/>
              <a:t>Pellentesque et sem tempor, dictum velit nec, dictum sem.</a:t>
            </a:r>
          </a:p>
          <a:p>
            <a:pPr marL="466725" indent="-466725"/>
            <a:r>
              <a:rPr lang="en-US" altLang="en-US" sz="2200" smtClean="0"/>
              <a:t>Mauris lacinia lectus ut tincidunt suscipit.</a:t>
            </a:r>
          </a:p>
          <a:p>
            <a:pPr marL="466725" indent="-466725"/>
            <a:r>
              <a:rPr lang="en-US" altLang="en-US" sz="2200" smtClean="0"/>
              <a:t>Proin luctus nibh sit amet adipiscing euismod.</a:t>
            </a:r>
          </a:p>
          <a:p>
            <a:pPr marL="466725" indent="-466725"/>
            <a:r>
              <a:rPr lang="en-US" altLang="en-US" sz="2200" smtClean="0"/>
              <a:t>Curabitur at turpis semper, blandit magna vel, malesuada ligula.</a:t>
            </a:r>
          </a:p>
        </p:txBody>
      </p:sp>
      <p:sp>
        <p:nvSpPr>
          <p:cNvPr id="14340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473D5E-8561-4034-ABC3-A74D18668CE6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4341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4342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AD8AC3A-350C-4095-963D-F076EA25BF30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BIG DATA &amp; DUE PROCESS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ikdörtgen 29"/>
          <p:cNvSpPr/>
          <p:nvPr/>
        </p:nvSpPr>
        <p:spPr>
          <a:xfrm>
            <a:off x="577850" y="1412777"/>
            <a:ext cx="8026400" cy="4537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v</a:t>
            </a:r>
            <a:endParaRPr lang="en-US" dirty="0"/>
          </a:p>
        </p:txBody>
      </p:sp>
      <p:cxnSp>
        <p:nvCxnSpPr>
          <p:cNvPr id="31" name="Düz Bağlayıcı 30"/>
          <p:cNvCxnSpPr/>
          <p:nvPr/>
        </p:nvCxnSpPr>
        <p:spPr>
          <a:xfrm>
            <a:off x="577850" y="1412777"/>
            <a:ext cx="8027988" cy="0"/>
          </a:xfrm>
          <a:prstGeom prst="line">
            <a:avLst/>
          </a:prstGeom>
          <a:ln w="14605">
            <a:solidFill>
              <a:srgbClr val="9A9B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Başlık 8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54050"/>
          </a:xfrm>
        </p:spPr>
        <p:txBody>
          <a:bodyPr/>
          <a:lstStyle/>
          <a:p>
            <a:r>
              <a:rPr lang="en-US" altLang="en-US" dirty="0"/>
              <a:t>Business Intelligence: </a:t>
            </a:r>
            <a:r>
              <a:rPr lang="en-US" altLang="en-US" dirty="0" err="1"/>
              <a:t>Lorem</a:t>
            </a:r>
            <a:r>
              <a:rPr lang="en-US" altLang="en-US" dirty="0"/>
              <a:t> </a:t>
            </a:r>
            <a:r>
              <a:rPr lang="en-US" altLang="en-US" dirty="0" err="1"/>
              <a:t>Ipsum</a:t>
            </a:r>
            <a:r>
              <a:rPr lang="en-US" altLang="en-US" dirty="0"/>
              <a:t> simply</a:t>
            </a:r>
            <a:endParaRPr lang="en-US" altLang="en-US" dirty="0" smtClean="0"/>
          </a:p>
        </p:txBody>
      </p:sp>
      <p:sp>
        <p:nvSpPr>
          <p:cNvPr id="15365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82F470-7B17-462D-97D2-7854B4E2CFFB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5366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5367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A9AC42-3BF9-4AF7-ACBF-D6B23D07FBB9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BIG DATA &amp; DUE PROCESS</a:t>
            </a:r>
            <a:endParaRPr lang="en-US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0848"/>
            <a:ext cx="2754000" cy="241768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46722"/>
            <a:ext cx="2754000" cy="361700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043608" y="1700808"/>
            <a:ext cx="605294" cy="369332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tr-TR" b="1" dirty="0" smtClean="0">
                <a:solidFill>
                  <a:srgbClr val="188C96"/>
                </a:solidFill>
                <a:latin typeface="Myriad Pro" pitchFamily="34" charset="0"/>
              </a:rPr>
              <a:t>2011</a:t>
            </a:r>
            <a:endParaRPr lang="en-US" b="1" dirty="0">
              <a:solidFill>
                <a:srgbClr val="188C96"/>
              </a:solidFill>
              <a:latin typeface="Myriad Pro" pitchFamily="34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1043608" y="2060848"/>
            <a:ext cx="2754000" cy="0"/>
          </a:xfrm>
          <a:prstGeom prst="line">
            <a:avLst/>
          </a:prstGeom>
          <a:ln w="19050">
            <a:solidFill>
              <a:srgbClr val="188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5225844" y="1700808"/>
            <a:ext cx="605294" cy="369332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tr-TR" b="1" dirty="0" smtClean="0">
                <a:solidFill>
                  <a:srgbClr val="188C96"/>
                </a:solidFill>
                <a:latin typeface="Myriad Pro" pitchFamily="34" charset="0"/>
              </a:rPr>
              <a:t>2013</a:t>
            </a:r>
            <a:endParaRPr lang="en-US" b="1" dirty="0">
              <a:solidFill>
                <a:srgbClr val="188C96"/>
              </a:solidFill>
              <a:latin typeface="Myriad Pro" pitchFamily="34" charset="0"/>
            </a:endParaRPr>
          </a:p>
        </p:txBody>
      </p:sp>
      <p:cxnSp>
        <p:nvCxnSpPr>
          <p:cNvPr id="17" name="Düz Bağlayıcı 16"/>
          <p:cNvCxnSpPr/>
          <p:nvPr/>
        </p:nvCxnSpPr>
        <p:spPr>
          <a:xfrm>
            <a:off x="5225844" y="2060848"/>
            <a:ext cx="2754000" cy="0"/>
          </a:xfrm>
          <a:prstGeom prst="line">
            <a:avLst/>
          </a:prstGeom>
          <a:ln w="19050">
            <a:solidFill>
              <a:srgbClr val="188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/>
          <p:cNvSpPr txBox="1"/>
          <p:nvPr/>
        </p:nvSpPr>
        <p:spPr>
          <a:xfrm>
            <a:off x="1159049" y="4778897"/>
            <a:ext cx="2808312" cy="7848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500" dirty="0" smtClean="0">
                <a:latin typeface="Myriad Pro" pitchFamily="34" charset="0"/>
              </a:rPr>
              <a:t>The number of </a:t>
            </a:r>
            <a:r>
              <a:rPr lang="en-US" sz="1500" dirty="0" err="1" smtClean="0">
                <a:latin typeface="Myriad Pro" pitchFamily="34" charset="0"/>
              </a:rPr>
              <a:t>Lorem</a:t>
            </a:r>
            <a:r>
              <a:rPr lang="en-US" sz="1500" dirty="0" smtClean="0">
                <a:latin typeface="Myriad Pro" pitchFamily="34" charset="0"/>
              </a:rPr>
              <a:t> </a:t>
            </a:r>
            <a:r>
              <a:rPr lang="en-US" sz="1500" dirty="0" err="1" smtClean="0">
                <a:latin typeface="Myriad Pro" pitchFamily="34" charset="0"/>
              </a:rPr>
              <a:t>Ipsum</a:t>
            </a:r>
            <a:r>
              <a:rPr lang="en-US" sz="1500" dirty="0" smtClean="0">
                <a:latin typeface="Myriad Pro" pitchFamily="34" charset="0"/>
              </a:rPr>
              <a:t> is simply dummy text of the </a:t>
            </a:r>
            <a:r>
              <a:rPr lang="en-US" sz="1500" b="1" dirty="0" smtClean="0">
                <a:solidFill>
                  <a:srgbClr val="F04E22"/>
                </a:solidFill>
                <a:latin typeface="Myriad Pro" pitchFamily="34" charset="0"/>
              </a:rPr>
              <a:t>80%</a:t>
            </a:r>
            <a:r>
              <a:rPr lang="en-US" sz="1500" dirty="0" smtClean="0">
                <a:latin typeface="Myriad Pro" pitchFamily="34" charset="0"/>
              </a:rPr>
              <a:t> printing and typesetting industry. </a:t>
            </a:r>
            <a:endParaRPr lang="en-US" sz="1500" dirty="0">
              <a:latin typeface="Myriad Pro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ikdörtgen 29"/>
          <p:cNvSpPr/>
          <p:nvPr/>
        </p:nvSpPr>
        <p:spPr>
          <a:xfrm>
            <a:off x="577850" y="2060575"/>
            <a:ext cx="8026400" cy="388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v</a:t>
            </a:r>
            <a:endParaRPr lang="en-US" dirty="0"/>
          </a:p>
        </p:txBody>
      </p:sp>
      <p:cxnSp>
        <p:nvCxnSpPr>
          <p:cNvPr id="31" name="Düz Bağlayıcı 30"/>
          <p:cNvCxnSpPr/>
          <p:nvPr/>
        </p:nvCxnSpPr>
        <p:spPr>
          <a:xfrm>
            <a:off x="577850" y="2060575"/>
            <a:ext cx="8027988" cy="0"/>
          </a:xfrm>
          <a:prstGeom prst="line">
            <a:avLst/>
          </a:prstGeom>
          <a:ln w="14605">
            <a:solidFill>
              <a:srgbClr val="9A9B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Başlık 8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54050"/>
          </a:xfrm>
        </p:spPr>
        <p:txBody>
          <a:bodyPr/>
          <a:lstStyle/>
          <a:p>
            <a:r>
              <a:rPr lang="en-US" altLang="en-US" smtClean="0"/>
              <a:t>Executive Summary</a:t>
            </a:r>
          </a:p>
        </p:txBody>
      </p:sp>
      <p:sp>
        <p:nvSpPr>
          <p:cNvPr id="15365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82F470-7B17-462D-97D2-7854B4E2CFFB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5366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5367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A9AC42-3BF9-4AF7-ACBF-D6B23D07FBB9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BIG DATA &amp; DUE PROCESS</a:t>
            </a:r>
            <a:endParaRPr lang="en-US" dirty="0"/>
          </a:p>
        </p:txBody>
      </p:sp>
      <p:sp>
        <p:nvSpPr>
          <p:cNvPr id="15369" name="Metin kutusu 28"/>
          <p:cNvSpPr txBox="1">
            <a:spLocks noChangeArrowheads="1"/>
          </p:cNvSpPr>
          <p:nvPr/>
        </p:nvSpPr>
        <p:spPr bwMode="auto">
          <a:xfrm>
            <a:off x="577850" y="1270000"/>
            <a:ext cx="8027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>
                <a:latin typeface="Myriad Pro" pitchFamily="34" charset="0"/>
              </a:rPr>
              <a:t>The number of Lorem Ipsum is simply dummy text of the </a:t>
            </a:r>
            <a:r>
              <a:rPr lang="en-US" altLang="en-US" b="1">
                <a:solidFill>
                  <a:srgbClr val="F04E22"/>
                </a:solidFill>
                <a:latin typeface="Myriad Pro" pitchFamily="34" charset="0"/>
              </a:rPr>
              <a:t>80%</a:t>
            </a:r>
            <a:r>
              <a:rPr lang="en-US" altLang="en-US">
                <a:latin typeface="Myriad Pro" pitchFamily="34" charset="0"/>
              </a:rPr>
              <a:t> printing and typesetting industry. Lorem Ipsum </a:t>
            </a:r>
            <a:r>
              <a:rPr lang="en-US" altLang="en-US" b="1">
                <a:solidFill>
                  <a:srgbClr val="188D96"/>
                </a:solidFill>
                <a:latin typeface="Myriad Pro" pitchFamily="34" charset="0"/>
              </a:rPr>
              <a:t>167</a:t>
            </a:r>
            <a:r>
              <a:rPr lang="en-US" altLang="en-US">
                <a:latin typeface="Myriad Pro" pitchFamily="34" charset="0"/>
              </a:rPr>
              <a:t> is simply dummy text of the printing and</a:t>
            </a:r>
          </a:p>
        </p:txBody>
      </p:sp>
      <p:graphicFrame>
        <p:nvGraphicFramePr>
          <p:cNvPr id="15370" name="Grafik 31"/>
          <p:cNvGraphicFramePr>
            <a:graphicFrameLocks/>
          </p:cNvGraphicFramePr>
          <p:nvPr/>
        </p:nvGraphicFramePr>
        <p:xfrm>
          <a:off x="633413" y="2225675"/>
          <a:ext cx="7950200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r:id="rId4" imgW="7949873" imgH="3633531" progId="Excel.Chart.8">
                  <p:embed/>
                </p:oleObj>
              </mc:Choice>
              <mc:Fallback>
                <p:oleObj r:id="rId4" imgW="7949873" imgH="3633531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2225675"/>
                        <a:ext cx="7950200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43489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ikdörtgen 29"/>
          <p:cNvSpPr/>
          <p:nvPr/>
        </p:nvSpPr>
        <p:spPr>
          <a:xfrm>
            <a:off x="577850" y="2060575"/>
            <a:ext cx="8026400" cy="388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v</a:t>
            </a:r>
            <a:endParaRPr lang="en-US" dirty="0"/>
          </a:p>
        </p:txBody>
      </p:sp>
      <p:cxnSp>
        <p:nvCxnSpPr>
          <p:cNvPr id="31" name="Düz Bağlayıcı 30"/>
          <p:cNvCxnSpPr/>
          <p:nvPr/>
        </p:nvCxnSpPr>
        <p:spPr>
          <a:xfrm>
            <a:off x="577850" y="2060575"/>
            <a:ext cx="8027988" cy="0"/>
          </a:xfrm>
          <a:prstGeom prst="line">
            <a:avLst/>
          </a:prstGeom>
          <a:ln w="14605">
            <a:solidFill>
              <a:srgbClr val="9A9B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Başlık 8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54050"/>
          </a:xfrm>
        </p:spPr>
        <p:txBody>
          <a:bodyPr/>
          <a:lstStyle/>
          <a:p>
            <a:r>
              <a:rPr lang="en-US" altLang="en-US" smtClean="0"/>
              <a:t>Morbi nec elit aliquet, rutrum nibh quis</a:t>
            </a:r>
          </a:p>
        </p:txBody>
      </p:sp>
      <p:sp>
        <p:nvSpPr>
          <p:cNvPr id="16389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0853A8-4E1B-4181-8D07-672C00C13C7B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6390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6391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D7B59B-E90C-4AB6-8F47-EFC9B1C75EB5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BIG DATA &amp; DUE PROCESS</a:t>
            </a:r>
            <a:endParaRPr lang="en-US" dirty="0"/>
          </a:p>
        </p:txBody>
      </p:sp>
      <p:sp>
        <p:nvSpPr>
          <p:cNvPr id="16393" name="Metin kutusu 28"/>
          <p:cNvSpPr txBox="1">
            <a:spLocks noChangeArrowheads="1"/>
          </p:cNvSpPr>
          <p:nvPr/>
        </p:nvSpPr>
        <p:spPr bwMode="auto">
          <a:xfrm>
            <a:off x="577850" y="1270000"/>
            <a:ext cx="8027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>
                <a:latin typeface="Myriad Pro" pitchFamily="34" charset="0"/>
              </a:rPr>
              <a:t>The number of Lorem Ipsum is simply dummy text of the </a:t>
            </a:r>
            <a:r>
              <a:rPr lang="en-US" altLang="en-US" b="1">
                <a:solidFill>
                  <a:srgbClr val="F04E22"/>
                </a:solidFill>
                <a:latin typeface="Myriad Pro" pitchFamily="34" charset="0"/>
              </a:rPr>
              <a:t>80%</a:t>
            </a:r>
            <a:r>
              <a:rPr lang="en-US" altLang="en-US">
                <a:latin typeface="Myriad Pro" pitchFamily="34" charset="0"/>
              </a:rPr>
              <a:t> printing and typesetting industry. Lorem Ipsum </a:t>
            </a:r>
            <a:r>
              <a:rPr lang="en-US" altLang="en-US" b="1">
                <a:solidFill>
                  <a:srgbClr val="188D96"/>
                </a:solidFill>
                <a:latin typeface="Myriad Pro" pitchFamily="34" charset="0"/>
              </a:rPr>
              <a:t>167</a:t>
            </a:r>
            <a:r>
              <a:rPr lang="en-US" altLang="en-US">
                <a:latin typeface="Myriad Pro" pitchFamily="34" charset="0"/>
              </a:rPr>
              <a:t> is simply dummy text of the printing and</a:t>
            </a:r>
          </a:p>
        </p:txBody>
      </p:sp>
      <p:grpSp>
        <p:nvGrpSpPr>
          <p:cNvPr id="16394" name="Grup 11"/>
          <p:cNvGrpSpPr>
            <a:grpSpLocks/>
          </p:cNvGrpSpPr>
          <p:nvPr/>
        </p:nvGrpSpPr>
        <p:grpSpPr bwMode="auto">
          <a:xfrm>
            <a:off x="1158875" y="2471738"/>
            <a:ext cx="6869113" cy="608012"/>
            <a:chOff x="971600" y="2336280"/>
            <a:chExt cx="6869920" cy="608400"/>
          </a:xfrm>
        </p:grpSpPr>
        <p:sp>
          <p:nvSpPr>
            <p:cNvPr id="3" name="Dikdörtgen 2"/>
            <p:cNvSpPr/>
            <p:nvPr/>
          </p:nvSpPr>
          <p:spPr>
            <a:xfrm>
              <a:off x="6012505" y="2348988"/>
              <a:ext cx="1295552" cy="582984"/>
            </a:xfrm>
            <a:prstGeom prst="rect">
              <a:avLst/>
            </a:prstGeom>
            <a:solidFill>
              <a:srgbClr val="005C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270000"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latin typeface="Myriad Pro" pitchFamily="34" charset="0"/>
                </a:rPr>
                <a:t>58%</a:t>
              </a:r>
              <a:endParaRPr lang="en-US" sz="3000" b="1" dirty="0">
                <a:latin typeface="Myriad Pro" pitchFamily="34" charset="0"/>
              </a:endParaRPr>
            </a:p>
          </p:txBody>
        </p:sp>
        <p:grpSp>
          <p:nvGrpSpPr>
            <p:cNvPr id="16420" name="Grup 10"/>
            <p:cNvGrpSpPr>
              <a:grpSpLocks/>
            </p:cNvGrpSpPr>
            <p:nvPr/>
          </p:nvGrpSpPr>
          <p:grpSpPr bwMode="auto">
            <a:xfrm>
              <a:off x="7164288" y="2336280"/>
              <a:ext cx="677232" cy="608400"/>
              <a:chOff x="7164288" y="2336280"/>
              <a:chExt cx="677232" cy="608400"/>
            </a:xfrm>
          </p:grpSpPr>
          <p:sp>
            <p:nvSpPr>
              <p:cNvPr id="7" name="Altıgen 6"/>
              <p:cNvSpPr/>
              <p:nvPr/>
            </p:nvSpPr>
            <p:spPr>
              <a:xfrm>
                <a:off x="7163577" y="2336280"/>
                <a:ext cx="677943" cy="608400"/>
              </a:xfrm>
              <a:prstGeom prst="hexagon">
                <a:avLst/>
              </a:prstGeom>
              <a:solidFill>
                <a:srgbClr val="005CAB"/>
              </a:solidFill>
              <a:ln cap="flat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7349337" y="2487188"/>
                <a:ext cx="306423" cy="3065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/>
              </a:p>
            </p:txBody>
          </p:sp>
        </p:grpSp>
        <p:sp>
          <p:nvSpPr>
            <p:cNvPr id="18" name="Dikdörtgen 17"/>
            <p:cNvSpPr/>
            <p:nvPr/>
          </p:nvSpPr>
          <p:spPr>
            <a:xfrm>
              <a:off x="971600" y="2348988"/>
              <a:ext cx="5066308" cy="582984"/>
            </a:xfrm>
            <a:prstGeom prst="rect">
              <a:avLst/>
            </a:prstGeom>
            <a:solidFill>
              <a:srgbClr val="005C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72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Lorem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ipsum</a:t>
              </a:r>
              <a:r>
                <a:rPr lang="en-US" sz="1500" b="1" dirty="0">
                  <a:latin typeface="Myriad Pro" pitchFamily="34" charset="0"/>
                </a:rPr>
                <a:t> dolor sit </a:t>
              </a:r>
              <a:r>
                <a:rPr lang="en-US" sz="1500" b="1" dirty="0" err="1">
                  <a:latin typeface="Myriad Pro" pitchFamily="34" charset="0"/>
                </a:rPr>
                <a:t>amet</a:t>
              </a:r>
              <a:r>
                <a:rPr lang="en-US" sz="1500" b="1" dirty="0">
                  <a:latin typeface="Myriad Pro" pitchFamily="34" charset="0"/>
                </a:rPr>
                <a:t>, </a:t>
              </a:r>
              <a:endParaRPr lang="tr-TR" sz="1500" b="1" dirty="0">
                <a:latin typeface="Myriad Pro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consectetur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adipiscing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elit</a:t>
              </a:r>
              <a:r>
                <a:rPr lang="en-US" sz="1500" b="1" dirty="0">
                  <a:latin typeface="Myriad Pro" pitchFamily="34" charset="0"/>
                </a:rPr>
                <a:t>.</a:t>
              </a:r>
              <a:endParaRPr lang="en-US" sz="1500" b="1" dirty="0">
                <a:latin typeface="Myriad Pro" pitchFamily="34" charset="0"/>
              </a:endParaRPr>
            </a:p>
          </p:txBody>
        </p:sp>
      </p:grpSp>
      <p:grpSp>
        <p:nvGrpSpPr>
          <p:cNvPr id="16395" name="Grup 18"/>
          <p:cNvGrpSpPr>
            <a:grpSpLocks/>
          </p:cNvGrpSpPr>
          <p:nvPr/>
        </p:nvGrpSpPr>
        <p:grpSpPr bwMode="auto">
          <a:xfrm>
            <a:off x="1158875" y="3079750"/>
            <a:ext cx="6869113" cy="608013"/>
            <a:chOff x="971600" y="2336280"/>
            <a:chExt cx="6869920" cy="608400"/>
          </a:xfrm>
        </p:grpSpPr>
        <p:sp>
          <p:nvSpPr>
            <p:cNvPr id="20" name="Dikdörtgen 19"/>
            <p:cNvSpPr/>
            <p:nvPr/>
          </p:nvSpPr>
          <p:spPr>
            <a:xfrm>
              <a:off x="6012505" y="2348988"/>
              <a:ext cx="1295552" cy="582984"/>
            </a:xfrm>
            <a:prstGeom prst="rect">
              <a:avLst/>
            </a:prstGeom>
            <a:solidFill>
              <a:srgbClr val="00A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270000"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latin typeface="Myriad Pro" pitchFamily="34" charset="0"/>
                </a:rPr>
                <a:t>5</a:t>
              </a:r>
              <a:r>
                <a:rPr lang="tr-TR" sz="3000" b="1" dirty="0">
                  <a:latin typeface="Myriad Pro" pitchFamily="34" charset="0"/>
                </a:rPr>
                <a:t>7</a:t>
              </a:r>
              <a:r>
                <a:rPr lang="en-US" sz="3000" b="1" dirty="0">
                  <a:latin typeface="Myriad Pro" pitchFamily="34" charset="0"/>
                </a:rPr>
                <a:t>%</a:t>
              </a:r>
              <a:endParaRPr lang="en-US" sz="3000" b="1" dirty="0">
                <a:latin typeface="Myriad Pro" pitchFamily="34" charset="0"/>
              </a:endParaRPr>
            </a:p>
          </p:txBody>
        </p:sp>
        <p:grpSp>
          <p:nvGrpSpPr>
            <p:cNvPr id="16415" name="Grup 20"/>
            <p:cNvGrpSpPr>
              <a:grpSpLocks/>
            </p:cNvGrpSpPr>
            <p:nvPr/>
          </p:nvGrpSpPr>
          <p:grpSpPr bwMode="auto">
            <a:xfrm>
              <a:off x="7164288" y="2336280"/>
              <a:ext cx="677232" cy="608400"/>
              <a:chOff x="7164288" y="2336280"/>
              <a:chExt cx="677232" cy="608400"/>
            </a:xfrm>
          </p:grpSpPr>
          <p:sp>
            <p:nvSpPr>
              <p:cNvPr id="23" name="Altıgen 22"/>
              <p:cNvSpPr/>
              <p:nvPr/>
            </p:nvSpPr>
            <p:spPr>
              <a:xfrm>
                <a:off x="7163577" y="2336280"/>
                <a:ext cx="677943" cy="608400"/>
              </a:xfrm>
              <a:prstGeom prst="hexagon">
                <a:avLst/>
              </a:prstGeom>
              <a:solidFill>
                <a:srgbClr val="00AEA0"/>
              </a:solidFill>
              <a:ln cap="flat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7349337" y="2487189"/>
                <a:ext cx="306423" cy="3065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/>
              </a:p>
            </p:txBody>
          </p:sp>
        </p:grpSp>
        <p:sp>
          <p:nvSpPr>
            <p:cNvPr id="22" name="Dikdörtgen 21"/>
            <p:cNvSpPr/>
            <p:nvPr/>
          </p:nvSpPr>
          <p:spPr>
            <a:xfrm>
              <a:off x="971600" y="2348988"/>
              <a:ext cx="5066308" cy="582984"/>
            </a:xfrm>
            <a:prstGeom prst="rect">
              <a:avLst/>
            </a:prstGeom>
            <a:solidFill>
              <a:srgbClr val="00A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54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Lorem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ipsum</a:t>
              </a:r>
              <a:r>
                <a:rPr lang="en-US" sz="1500" b="1" dirty="0">
                  <a:latin typeface="Myriad Pro" pitchFamily="34" charset="0"/>
                </a:rPr>
                <a:t> dolor sit </a:t>
              </a:r>
              <a:r>
                <a:rPr lang="en-US" sz="1500" b="1" dirty="0" err="1">
                  <a:latin typeface="Myriad Pro" pitchFamily="34" charset="0"/>
                </a:rPr>
                <a:t>amet</a:t>
              </a:r>
              <a:r>
                <a:rPr lang="en-US" sz="1500" b="1" dirty="0">
                  <a:latin typeface="Myriad Pro" pitchFamily="34" charset="0"/>
                </a:rPr>
                <a:t>, </a:t>
              </a:r>
              <a:endParaRPr lang="tr-TR" sz="1500" b="1" dirty="0">
                <a:latin typeface="Myriad Pro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consectetur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adipiscing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elit</a:t>
              </a:r>
              <a:r>
                <a:rPr lang="en-US" sz="1500" b="1" dirty="0">
                  <a:latin typeface="Myriad Pro" pitchFamily="34" charset="0"/>
                </a:rPr>
                <a:t>.</a:t>
              </a:r>
              <a:endParaRPr lang="en-US" sz="1500" b="1" dirty="0">
                <a:latin typeface="Myriad Pro" pitchFamily="34" charset="0"/>
              </a:endParaRPr>
            </a:p>
          </p:txBody>
        </p:sp>
      </p:grpSp>
      <p:grpSp>
        <p:nvGrpSpPr>
          <p:cNvPr id="16396" name="Grup 24"/>
          <p:cNvGrpSpPr>
            <a:grpSpLocks/>
          </p:cNvGrpSpPr>
          <p:nvPr/>
        </p:nvGrpSpPr>
        <p:grpSpPr bwMode="auto">
          <a:xfrm>
            <a:off x="1158875" y="3692525"/>
            <a:ext cx="6869113" cy="608013"/>
            <a:chOff x="971600" y="2336280"/>
            <a:chExt cx="6869920" cy="608400"/>
          </a:xfrm>
        </p:grpSpPr>
        <p:sp>
          <p:nvSpPr>
            <p:cNvPr id="26" name="Dikdörtgen 25"/>
            <p:cNvSpPr/>
            <p:nvPr/>
          </p:nvSpPr>
          <p:spPr>
            <a:xfrm>
              <a:off x="6012505" y="2348988"/>
              <a:ext cx="1295552" cy="582984"/>
            </a:xfrm>
            <a:prstGeom prst="rect">
              <a:avLst/>
            </a:prstGeom>
            <a:solidFill>
              <a:srgbClr val="E2C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270000"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solidFill>
                    <a:srgbClr val="005CAB"/>
                  </a:solidFill>
                  <a:latin typeface="Myriad Pro" pitchFamily="34" charset="0"/>
                </a:rPr>
                <a:t>5</a:t>
              </a:r>
              <a:r>
                <a:rPr lang="tr-TR" sz="3000" b="1" dirty="0">
                  <a:solidFill>
                    <a:srgbClr val="005CAB"/>
                  </a:solidFill>
                  <a:latin typeface="Myriad Pro" pitchFamily="34" charset="0"/>
                </a:rPr>
                <a:t>1</a:t>
              </a:r>
              <a:r>
                <a:rPr lang="en-US" sz="3000" b="1" dirty="0">
                  <a:solidFill>
                    <a:srgbClr val="005CAB"/>
                  </a:solidFill>
                  <a:latin typeface="Myriad Pro" pitchFamily="34" charset="0"/>
                </a:rPr>
                <a:t>%</a:t>
              </a:r>
              <a:endParaRPr lang="en-US" sz="3000" b="1" dirty="0">
                <a:solidFill>
                  <a:srgbClr val="005CAB"/>
                </a:solidFill>
                <a:latin typeface="Myriad Pro" pitchFamily="34" charset="0"/>
              </a:endParaRPr>
            </a:p>
          </p:txBody>
        </p:sp>
        <p:grpSp>
          <p:nvGrpSpPr>
            <p:cNvPr id="16410" name="Grup 26"/>
            <p:cNvGrpSpPr>
              <a:grpSpLocks/>
            </p:cNvGrpSpPr>
            <p:nvPr/>
          </p:nvGrpSpPr>
          <p:grpSpPr bwMode="auto">
            <a:xfrm>
              <a:off x="7164288" y="2336280"/>
              <a:ext cx="677232" cy="608400"/>
              <a:chOff x="7164288" y="2336280"/>
              <a:chExt cx="677232" cy="608400"/>
            </a:xfrm>
          </p:grpSpPr>
          <p:sp>
            <p:nvSpPr>
              <p:cNvPr id="33" name="Altıgen 32"/>
              <p:cNvSpPr/>
              <p:nvPr/>
            </p:nvSpPr>
            <p:spPr>
              <a:xfrm>
                <a:off x="7163577" y="2336280"/>
                <a:ext cx="677943" cy="608400"/>
              </a:xfrm>
              <a:prstGeom prst="hexagon">
                <a:avLst/>
              </a:prstGeom>
              <a:solidFill>
                <a:srgbClr val="E2C391"/>
              </a:solidFill>
              <a:ln cap="flat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349337" y="2487189"/>
                <a:ext cx="306423" cy="3065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/>
              </a:p>
            </p:txBody>
          </p:sp>
        </p:grpSp>
        <p:sp>
          <p:nvSpPr>
            <p:cNvPr id="28" name="Dikdörtgen 27"/>
            <p:cNvSpPr/>
            <p:nvPr/>
          </p:nvSpPr>
          <p:spPr>
            <a:xfrm>
              <a:off x="971600" y="2348988"/>
              <a:ext cx="5066308" cy="582984"/>
            </a:xfrm>
            <a:prstGeom prst="rect">
              <a:avLst/>
            </a:prstGeom>
            <a:solidFill>
              <a:srgbClr val="E2C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54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Lorem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ipsum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dolor sit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amet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, </a:t>
              </a:r>
              <a:endParaRPr lang="tr-TR" sz="1500" b="1" dirty="0">
                <a:solidFill>
                  <a:srgbClr val="005CAB"/>
                </a:solidFill>
                <a:latin typeface="Myriad Pro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consectetur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adipiscing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elit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.</a:t>
              </a:r>
              <a:endParaRPr lang="en-US" sz="1500" b="1" dirty="0">
                <a:solidFill>
                  <a:srgbClr val="005CAB"/>
                </a:solidFill>
                <a:latin typeface="Myriad Pro" pitchFamily="34" charset="0"/>
              </a:endParaRPr>
            </a:p>
          </p:txBody>
        </p:sp>
      </p:grpSp>
      <p:grpSp>
        <p:nvGrpSpPr>
          <p:cNvPr id="16397" name="Grup 34"/>
          <p:cNvGrpSpPr>
            <a:grpSpLocks/>
          </p:cNvGrpSpPr>
          <p:nvPr/>
        </p:nvGrpSpPr>
        <p:grpSpPr bwMode="auto">
          <a:xfrm>
            <a:off x="1158875" y="4300538"/>
            <a:ext cx="6869113" cy="608012"/>
            <a:chOff x="971600" y="2336280"/>
            <a:chExt cx="6869920" cy="608400"/>
          </a:xfrm>
        </p:grpSpPr>
        <p:sp>
          <p:nvSpPr>
            <p:cNvPr id="36" name="Dikdörtgen 35"/>
            <p:cNvSpPr/>
            <p:nvPr/>
          </p:nvSpPr>
          <p:spPr>
            <a:xfrm>
              <a:off x="6012505" y="2348988"/>
              <a:ext cx="1295552" cy="582984"/>
            </a:xfrm>
            <a:prstGeom prst="rect">
              <a:avLst/>
            </a:prstGeom>
            <a:solidFill>
              <a:srgbClr val="F04E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270000"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3000" b="1" dirty="0">
                  <a:latin typeface="Myriad Pro" pitchFamily="34" charset="0"/>
                </a:rPr>
                <a:t>43</a:t>
              </a:r>
              <a:r>
                <a:rPr lang="en-US" sz="3000" b="1" dirty="0">
                  <a:latin typeface="Myriad Pro" pitchFamily="34" charset="0"/>
                </a:rPr>
                <a:t>%</a:t>
              </a:r>
              <a:endParaRPr lang="en-US" sz="3000" b="1" dirty="0">
                <a:latin typeface="Myriad Pro" pitchFamily="34" charset="0"/>
              </a:endParaRPr>
            </a:p>
          </p:txBody>
        </p:sp>
        <p:grpSp>
          <p:nvGrpSpPr>
            <p:cNvPr id="16405" name="Grup 36"/>
            <p:cNvGrpSpPr>
              <a:grpSpLocks/>
            </p:cNvGrpSpPr>
            <p:nvPr/>
          </p:nvGrpSpPr>
          <p:grpSpPr bwMode="auto">
            <a:xfrm>
              <a:off x="7164288" y="2336280"/>
              <a:ext cx="677232" cy="608400"/>
              <a:chOff x="7164288" y="2336280"/>
              <a:chExt cx="677232" cy="608400"/>
            </a:xfrm>
          </p:grpSpPr>
          <p:sp>
            <p:nvSpPr>
              <p:cNvPr id="39" name="Altıgen 38"/>
              <p:cNvSpPr/>
              <p:nvPr/>
            </p:nvSpPr>
            <p:spPr>
              <a:xfrm>
                <a:off x="7163577" y="2336280"/>
                <a:ext cx="677943" cy="608400"/>
              </a:xfrm>
              <a:prstGeom prst="hexagon">
                <a:avLst/>
              </a:prstGeom>
              <a:solidFill>
                <a:srgbClr val="F04E22"/>
              </a:solidFill>
              <a:ln cap="flat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7349337" y="2487188"/>
                <a:ext cx="306423" cy="3065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/>
              </a:p>
            </p:txBody>
          </p:sp>
        </p:grpSp>
        <p:sp>
          <p:nvSpPr>
            <p:cNvPr id="38" name="Dikdörtgen 37"/>
            <p:cNvSpPr/>
            <p:nvPr/>
          </p:nvSpPr>
          <p:spPr>
            <a:xfrm>
              <a:off x="971600" y="2348988"/>
              <a:ext cx="5066308" cy="582984"/>
            </a:xfrm>
            <a:prstGeom prst="rect">
              <a:avLst/>
            </a:prstGeom>
            <a:solidFill>
              <a:srgbClr val="F04E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54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Lorem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ipsum</a:t>
              </a:r>
              <a:r>
                <a:rPr lang="en-US" sz="1500" b="1" dirty="0">
                  <a:latin typeface="Myriad Pro" pitchFamily="34" charset="0"/>
                </a:rPr>
                <a:t> dolor sit </a:t>
              </a:r>
              <a:r>
                <a:rPr lang="en-US" sz="1500" b="1" dirty="0" err="1">
                  <a:latin typeface="Myriad Pro" pitchFamily="34" charset="0"/>
                </a:rPr>
                <a:t>amet</a:t>
              </a:r>
              <a:r>
                <a:rPr lang="en-US" sz="1500" b="1" dirty="0">
                  <a:latin typeface="Myriad Pro" pitchFamily="34" charset="0"/>
                </a:rPr>
                <a:t>, </a:t>
              </a:r>
              <a:endParaRPr lang="tr-TR" sz="1500" b="1" dirty="0">
                <a:latin typeface="Myriad Pro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latin typeface="Myriad Pro" pitchFamily="34" charset="0"/>
                </a:rPr>
                <a:t>consectetur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adipiscing</a:t>
              </a:r>
              <a:r>
                <a:rPr lang="en-US" sz="1500" b="1" dirty="0">
                  <a:latin typeface="Myriad Pro" pitchFamily="34" charset="0"/>
                </a:rPr>
                <a:t> </a:t>
              </a:r>
              <a:r>
                <a:rPr lang="en-US" sz="1500" b="1" dirty="0" err="1">
                  <a:latin typeface="Myriad Pro" pitchFamily="34" charset="0"/>
                </a:rPr>
                <a:t>elit</a:t>
              </a:r>
              <a:r>
                <a:rPr lang="en-US" sz="1500" b="1" dirty="0">
                  <a:latin typeface="Myriad Pro" pitchFamily="34" charset="0"/>
                </a:rPr>
                <a:t>.</a:t>
              </a:r>
              <a:endParaRPr lang="en-US" sz="1500" b="1" dirty="0">
                <a:latin typeface="Myriad Pro" pitchFamily="34" charset="0"/>
              </a:endParaRPr>
            </a:p>
          </p:txBody>
        </p:sp>
      </p:grpSp>
      <p:grpSp>
        <p:nvGrpSpPr>
          <p:cNvPr id="16398" name="Grup 40"/>
          <p:cNvGrpSpPr>
            <a:grpSpLocks/>
          </p:cNvGrpSpPr>
          <p:nvPr/>
        </p:nvGrpSpPr>
        <p:grpSpPr bwMode="auto">
          <a:xfrm>
            <a:off x="1158875" y="4908550"/>
            <a:ext cx="6869113" cy="608013"/>
            <a:chOff x="971600" y="2336280"/>
            <a:chExt cx="6869920" cy="608400"/>
          </a:xfrm>
        </p:grpSpPr>
        <p:sp>
          <p:nvSpPr>
            <p:cNvPr id="42" name="Dikdörtgen 41"/>
            <p:cNvSpPr/>
            <p:nvPr/>
          </p:nvSpPr>
          <p:spPr>
            <a:xfrm>
              <a:off x="6012505" y="2348988"/>
              <a:ext cx="1295552" cy="582984"/>
            </a:xfrm>
            <a:prstGeom prst="rect">
              <a:avLst/>
            </a:prstGeom>
            <a:solidFill>
              <a:srgbClr val="EEDE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270000"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3000" b="1" dirty="0">
                  <a:solidFill>
                    <a:srgbClr val="005CAB"/>
                  </a:solidFill>
                  <a:latin typeface="Myriad Pro" pitchFamily="34" charset="0"/>
                </a:rPr>
                <a:t>36</a:t>
              </a:r>
              <a:r>
                <a:rPr lang="en-US" sz="3000" b="1" dirty="0">
                  <a:solidFill>
                    <a:srgbClr val="005CAB"/>
                  </a:solidFill>
                  <a:latin typeface="Myriad Pro" pitchFamily="34" charset="0"/>
                </a:rPr>
                <a:t>%</a:t>
              </a:r>
              <a:endParaRPr lang="en-US" sz="3000" b="1" dirty="0">
                <a:solidFill>
                  <a:srgbClr val="005CAB"/>
                </a:solidFill>
                <a:latin typeface="Myriad Pro" pitchFamily="34" charset="0"/>
              </a:endParaRPr>
            </a:p>
          </p:txBody>
        </p:sp>
        <p:grpSp>
          <p:nvGrpSpPr>
            <p:cNvPr id="16400" name="Grup 42"/>
            <p:cNvGrpSpPr>
              <a:grpSpLocks/>
            </p:cNvGrpSpPr>
            <p:nvPr/>
          </p:nvGrpSpPr>
          <p:grpSpPr bwMode="auto">
            <a:xfrm>
              <a:off x="7164288" y="2336280"/>
              <a:ext cx="677232" cy="608400"/>
              <a:chOff x="7164288" y="2336280"/>
              <a:chExt cx="677232" cy="608400"/>
            </a:xfrm>
          </p:grpSpPr>
          <p:sp>
            <p:nvSpPr>
              <p:cNvPr id="45" name="Altıgen 44"/>
              <p:cNvSpPr/>
              <p:nvPr/>
            </p:nvSpPr>
            <p:spPr>
              <a:xfrm>
                <a:off x="7163577" y="2336280"/>
                <a:ext cx="677943" cy="608400"/>
              </a:xfrm>
              <a:prstGeom prst="hexagon">
                <a:avLst/>
              </a:prstGeom>
              <a:solidFill>
                <a:srgbClr val="EEDEC3"/>
              </a:solidFill>
              <a:ln cap="flat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7349337" y="2487189"/>
                <a:ext cx="306423" cy="3065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/>
              </a:p>
            </p:txBody>
          </p:sp>
        </p:grpSp>
        <p:sp>
          <p:nvSpPr>
            <p:cNvPr id="44" name="Dikdörtgen 43"/>
            <p:cNvSpPr/>
            <p:nvPr/>
          </p:nvSpPr>
          <p:spPr>
            <a:xfrm>
              <a:off x="971600" y="2348988"/>
              <a:ext cx="5066308" cy="582984"/>
            </a:xfrm>
            <a:prstGeom prst="rect">
              <a:avLst/>
            </a:prstGeom>
            <a:solidFill>
              <a:srgbClr val="EEDE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54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Lorem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ipsum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dolor sit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amet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, </a:t>
              </a:r>
              <a:endParaRPr lang="tr-TR" sz="1500" b="1" dirty="0">
                <a:solidFill>
                  <a:srgbClr val="005CAB"/>
                </a:solidFill>
                <a:latin typeface="Myriad Pro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consectetur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adipiscing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 </a:t>
              </a:r>
              <a:r>
                <a:rPr lang="en-US" sz="1500" b="1" dirty="0" err="1">
                  <a:solidFill>
                    <a:srgbClr val="005CAB"/>
                  </a:solidFill>
                  <a:latin typeface="Myriad Pro" pitchFamily="34" charset="0"/>
                </a:rPr>
                <a:t>elit</a:t>
              </a:r>
              <a:r>
                <a:rPr lang="en-US" sz="1500" b="1" dirty="0">
                  <a:solidFill>
                    <a:srgbClr val="005CAB"/>
                  </a:solidFill>
                  <a:latin typeface="Myriad Pro" pitchFamily="34" charset="0"/>
                </a:rPr>
                <a:t>.</a:t>
              </a:r>
              <a:endParaRPr lang="en-US" sz="1500" b="1" dirty="0">
                <a:solidFill>
                  <a:srgbClr val="005CAB"/>
                </a:solidFill>
                <a:latin typeface="Myriad Pro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Başlık 8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54050"/>
          </a:xfrm>
        </p:spPr>
        <p:txBody>
          <a:bodyPr/>
          <a:lstStyle/>
          <a:p>
            <a:r>
              <a:rPr lang="en-US" altLang="en-US" smtClean="0"/>
              <a:t>There are many variations</a:t>
            </a:r>
          </a:p>
        </p:txBody>
      </p:sp>
      <p:sp>
        <p:nvSpPr>
          <p:cNvPr id="17411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34EE39-A32C-43E2-8EBC-2A0CE9C0F9B9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7412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7413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C66BA2-CDD4-46C4-B536-C9118C4C8F27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BIG DATA &amp; DUE PROCESS</a:t>
            </a:r>
            <a:endParaRPr lang="en-US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/>
        </p:nvGraphicFramePr>
        <p:xfrm>
          <a:off x="611188" y="1341438"/>
          <a:ext cx="2544762" cy="415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762"/>
              </a:tblGrid>
              <a:tr h="576119"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err="1" smtClean="0">
                          <a:latin typeface="Myriad Pro" pitchFamily="34" charset="0"/>
                        </a:rPr>
                        <a:t>Curabitur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a quam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eu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mauris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mattis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facilisis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.</a:t>
                      </a:r>
                      <a:endParaRPr lang="en-US" sz="1300" b="0" dirty="0">
                        <a:latin typeface="Myriad Pro" pitchFamily="34" charset="0"/>
                      </a:endParaRPr>
                    </a:p>
                  </a:txBody>
                  <a:tcPr marL="91469" marR="91469" marT="89981" marB="899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4E22"/>
                    </a:solidFill>
                  </a:tcPr>
                </a:tc>
              </a:tr>
              <a:tr h="358313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Etyma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lectus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aliquet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Etiam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et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Etiam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lectus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aliquet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r>
                        <a:rPr lang="tr-TR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/>
                      </a:r>
                      <a:br>
                        <a:rPr lang="tr-TR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</a:br>
                      <a:endParaRPr 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</a:txBody>
                  <a:tcPr marL="91469" marR="91469" marT="179962" marB="4571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EBE7E2"/>
                        </a:gs>
                        <a:gs pos="100000">
                          <a:srgbClr val="FBFAF9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7" name="Tablo 46"/>
          <p:cNvGraphicFramePr>
            <a:graphicFrameLocks noGrp="1"/>
          </p:cNvGraphicFramePr>
          <p:nvPr/>
        </p:nvGraphicFramePr>
        <p:xfrm>
          <a:off x="3335338" y="1341438"/>
          <a:ext cx="2544762" cy="4222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762"/>
              </a:tblGrid>
              <a:tr h="576206"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err="1" smtClean="0">
                          <a:latin typeface="Myriad Pro" pitchFamily="34" charset="0"/>
                        </a:rPr>
                        <a:t>Curabitur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a quam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eu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mauris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mattis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facilisis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.</a:t>
                      </a:r>
                      <a:endParaRPr lang="en-US" sz="1300" b="0" dirty="0">
                        <a:latin typeface="Myriad Pro" pitchFamily="34" charset="0"/>
                      </a:endParaRPr>
                    </a:p>
                  </a:txBody>
                  <a:tcPr marL="91469" marR="91469" marT="89995" marB="899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4E22"/>
                    </a:solidFill>
                  </a:tcPr>
                </a:tc>
              </a:tr>
              <a:tr h="364654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Etyma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</a:t>
                      </a:r>
                      <a:endParaRPr lang="en-US" sz="1300" b="1" dirty="0" smtClean="0">
                        <a:solidFill>
                          <a:srgbClr val="F04E22"/>
                        </a:solidFill>
                        <a:latin typeface="Myriad Pro" pitchFamily="34" charset="0"/>
                      </a:endParaRP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Etiam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lectus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aliquet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Etiam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</a:txBody>
                  <a:tcPr marL="91469" marR="91469" marT="179989" marB="45717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EBE7E2"/>
                        </a:gs>
                        <a:gs pos="100000">
                          <a:srgbClr val="F5F3F1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8" name="Tablo 47"/>
          <p:cNvGraphicFramePr>
            <a:graphicFrameLocks noGrp="1"/>
          </p:cNvGraphicFramePr>
          <p:nvPr/>
        </p:nvGraphicFramePr>
        <p:xfrm>
          <a:off x="6021388" y="1341438"/>
          <a:ext cx="2544762" cy="4345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762"/>
              </a:tblGrid>
              <a:tr h="576204"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err="1" smtClean="0">
                          <a:latin typeface="Myriad Pro" pitchFamily="34" charset="0"/>
                        </a:rPr>
                        <a:t>Curabitur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a quam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eu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mauris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mattis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latin typeface="Myriad Pro" pitchFamily="34" charset="0"/>
                        </a:rPr>
                        <a:t>facilisis</a:t>
                      </a:r>
                      <a:r>
                        <a:rPr lang="en-US" sz="1300" b="0" dirty="0" smtClean="0">
                          <a:latin typeface="Myriad Pro" pitchFamily="34" charset="0"/>
                        </a:rPr>
                        <a:t>.</a:t>
                      </a:r>
                      <a:endParaRPr lang="en-US" sz="1300" b="0" dirty="0">
                        <a:latin typeface="Myriad Pro" pitchFamily="34" charset="0"/>
                      </a:endParaRPr>
                    </a:p>
                  </a:txBody>
                  <a:tcPr marL="91469" marR="91469" marT="89994" marB="8999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4E22"/>
                    </a:solidFill>
                  </a:tcPr>
                </a:tc>
              </a:tr>
              <a:tr h="3768783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Etyma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lectus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aliquet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Etiam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laoreet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purus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eget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lectus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aliquet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P</a:t>
                      </a:r>
                      <a:r>
                        <a:rPr lang="en-US" sz="1300" b="1" dirty="0" err="1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osuere</a:t>
                      </a:r>
                      <a:r>
                        <a:rPr lang="en-US" sz="1300" b="1" dirty="0" smtClean="0">
                          <a:solidFill>
                            <a:srgbClr val="F04E22"/>
                          </a:solidFill>
                          <a:latin typeface="Myriad Pro" pitchFamily="34" charset="0"/>
                        </a:rPr>
                        <a:t>.</a:t>
                      </a:r>
                    </a:p>
                    <a:p>
                      <a:pPr marL="342000" lvl="1" indent="0">
                        <a:spcBef>
                          <a:spcPts val="700"/>
                        </a:spcBef>
                        <a:spcAft>
                          <a:spcPts val="2000"/>
                        </a:spcAft>
                        <a:buFont typeface="+mj-lt"/>
                        <a:buNone/>
                      </a:pP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Nullam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eu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sapien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tortor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condimentum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interdum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 id </a:t>
                      </a:r>
                      <a:r>
                        <a:rPr lang="en-US" sz="1000" b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ipsum</a:t>
                      </a:r>
                      <a:r>
                        <a:rPr 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yriad Pro" pitchFamily="34" charset="0"/>
                        </a:rPr>
                        <a:t>.</a:t>
                      </a:r>
                      <a:endParaRPr lang="tr-TR" sz="10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yriad Pro" pitchFamily="34" charset="0"/>
                      </a:endParaRPr>
                    </a:p>
                  </a:txBody>
                  <a:tcPr marL="91469" marR="91469" marT="179989" marB="45717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EBE7E2"/>
                        </a:gs>
                        <a:gs pos="100000">
                          <a:srgbClr val="EDE9E5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Başlık 8"/>
          <p:cNvSpPr>
            <a:spLocks noGrp="1"/>
          </p:cNvSpPr>
          <p:nvPr>
            <p:ph type="title"/>
          </p:nvPr>
        </p:nvSpPr>
        <p:spPr>
          <a:xfrm>
            <a:off x="457200" y="615950"/>
            <a:ext cx="8229600" cy="652463"/>
          </a:xfrm>
        </p:spPr>
        <p:txBody>
          <a:bodyPr>
            <a:normAutofit fontScale="90000"/>
          </a:bodyPr>
          <a:lstStyle/>
          <a:p>
            <a:r>
              <a:rPr lang="en-US" altLang="en-US" sz="4500" smtClean="0"/>
              <a:t>Mestibulum scelerisque nisi</a:t>
            </a:r>
          </a:p>
        </p:txBody>
      </p:sp>
      <p:sp>
        <p:nvSpPr>
          <p:cNvPr id="18435" name="Veri Yer Tutucusu 3"/>
          <p:cNvSpPr>
            <a:spLocks noGrp="1"/>
          </p:cNvSpPr>
          <p:nvPr>
            <p:ph type="dt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15A1B3-A677-4557-B999-273426838C75}" type="datetime4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March 18, 2014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8436" name="Altbilgi Yer Tutucusu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A3437"/>
                </a:solidFill>
                <a:latin typeface="Myriad Pro" pitchFamily="34" charset="0"/>
              </a:rPr>
              <a:t>@sylvainperrier</a:t>
            </a:r>
          </a:p>
        </p:txBody>
      </p:sp>
      <p:sp>
        <p:nvSpPr>
          <p:cNvPr id="18437" name="Slayt Numarası Yer Tutucusu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741035-F6C6-47CA-AD9E-CBE8DB0F3316}" type="slidenum">
              <a:rPr lang="en-US" altLang="en-US">
                <a:solidFill>
                  <a:srgbClr val="0A3437"/>
                </a:solidFill>
                <a:latin typeface="Myriad Pro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>
              <a:solidFill>
                <a:srgbClr val="0A3437"/>
              </a:solidFill>
              <a:latin typeface="Myriad Pro" pitchFamily="34" charset="0"/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13"/>
          </p:nvPr>
        </p:nvSpPr>
        <p:spPr>
          <a:xfrm>
            <a:off x="468313" y="333375"/>
            <a:ext cx="5543550" cy="2873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BIG DATA &amp; DUE PROCESS</a:t>
            </a:r>
            <a:endParaRPr lang="en-US" dirty="0"/>
          </a:p>
        </p:txBody>
      </p:sp>
      <p:sp>
        <p:nvSpPr>
          <p:cNvPr id="11" name="Başlık 8"/>
          <p:cNvSpPr txBox="1">
            <a:spLocks/>
          </p:cNvSpPr>
          <p:nvPr/>
        </p:nvSpPr>
        <p:spPr>
          <a:xfrm>
            <a:off x="477838" y="1301750"/>
            <a:ext cx="8229600" cy="3270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F04E22"/>
                </a:solidFill>
                <a:latin typeface="Aleo" pitchFamily="34" charset="-94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Proin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non ligula </a:t>
            </a: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quis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lectus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fringilla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ac at </a:t>
            </a:r>
            <a:r>
              <a:rPr lang="en-US" sz="225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</a:t>
            </a:r>
            <a:r>
              <a:rPr lang="en-US" sz="22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.</a:t>
            </a:r>
            <a:endParaRPr lang="en-US" sz="225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12" name="Başlık 8"/>
          <p:cNvSpPr txBox="1">
            <a:spLocks/>
          </p:cNvSpPr>
          <p:nvPr/>
        </p:nvSpPr>
        <p:spPr>
          <a:xfrm>
            <a:off x="539750" y="2060575"/>
            <a:ext cx="8229600" cy="3270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F04E22"/>
                </a:solidFill>
                <a:latin typeface="Aleo" pitchFamily="34" charset="-94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Again… This is an example…</a:t>
            </a:r>
            <a:endParaRPr lang="en-US" sz="1600" b="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3" name="Beşgen 2"/>
          <p:cNvSpPr/>
          <p:nvPr/>
        </p:nvSpPr>
        <p:spPr>
          <a:xfrm>
            <a:off x="403225" y="2492375"/>
            <a:ext cx="1116013" cy="936625"/>
          </a:xfrm>
          <a:custGeom>
            <a:avLst/>
            <a:gdLst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647948 w 1116000"/>
              <a:gd name="connsiteY3" fmla="*/ 936104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289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694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000" h="936104">
                <a:moveTo>
                  <a:pt x="0" y="0"/>
                </a:moveTo>
                <a:lnTo>
                  <a:pt x="867023" y="0"/>
                </a:lnTo>
                <a:lnTo>
                  <a:pt x="1116000" y="468052"/>
                </a:lnTo>
                <a:lnTo>
                  <a:pt x="869404" y="933723"/>
                </a:lnTo>
                <a:lnTo>
                  <a:pt x="0" y="936104"/>
                </a:lnTo>
                <a:lnTo>
                  <a:pt x="0" y="0"/>
                </a:lnTo>
                <a:close/>
              </a:path>
            </a:pathLst>
          </a:cu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Service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Nam </a:t>
            </a:r>
            <a:r>
              <a:rPr lang="en-US" sz="1100" dirty="0" err="1">
                <a:latin typeface="Myriad Pro" pitchFamily="34" charset="0"/>
              </a:rPr>
              <a:t>turpis</a:t>
            </a:r>
            <a:endParaRPr lang="en-US" sz="1100" dirty="0">
              <a:latin typeface="Myriad Pro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66863" y="2492375"/>
            <a:ext cx="1152525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Feugiat</a:t>
            </a:r>
            <a:r>
              <a:rPr lang="en-US" sz="1500" b="1" dirty="0">
                <a:latin typeface="Myriad Pro" pitchFamily="34" charset="0"/>
              </a:rPr>
              <a:t> 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68450" y="3429000"/>
            <a:ext cx="1150938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568450" y="4365625"/>
            <a:ext cx="1150938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18" name="Beşgen 2"/>
          <p:cNvSpPr/>
          <p:nvPr/>
        </p:nvSpPr>
        <p:spPr>
          <a:xfrm>
            <a:off x="403225" y="3441700"/>
            <a:ext cx="1116013" cy="936625"/>
          </a:xfrm>
          <a:custGeom>
            <a:avLst/>
            <a:gdLst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647948 w 1116000"/>
              <a:gd name="connsiteY3" fmla="*/ 936104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289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694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000" h="936104">
                <a:moveTo>
                  <a:pt x="0" y="0"/>
                </a:moveTo>
                <a:lnTo>
                  <a:pt x="867023" y="0"/>
                </a:lnTo>
                <a:lnTo>
                  <a:pt x="1116000" y="468052"/>
                </a:lnTo>
                <a:lnTo>
                  <a:pt x="869404" y="933723"/>
                </a:lnTo>
                <a:lnTo>
                  <a:pt x="0" y="936104"/>
                </a:lnTo>
                <a:lnTo>
                  <a:pt x="0" y="0"/>
                </a:lnTo>
                <a:close/>
              </a:path>
            </a:pathLst>
          </a:custGeom>
          <a:solidFill>
            <a:srgbClr val="00A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Service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Nam </a:t>
            </a:r>
            <a:r>
              <a:rPr lang="en-US" sz="1100" dirty="0" err="1">
                <a:latin typeface="Myriad Pro" pitchFamily="34" charset="0"/>
              </a:rPr>
              <a:t>turpis</a:t>
            </a:r>
            <a:endParaRPr lang="en-US" sz="1100" dirty="0">
              <a:latin typeface="Myriad Pro" pitchFamily="34" charset="0"/>
            </a:endParaRPr>
          </a:p>
        </p:txBody>
      </p:sp>
      <p:sp>
        <p:nvSpPr>
          <p:cNvPr id="19" name="Beşgen 2"/>
          <p:cNvSpPr/>
          <p:nvPr/>
        </p:nvSpPr>
        <p:spPr>
          <a:xfrm>
            <a:off x="403225" y="4391025"/>
            <a:ext cx="1116013" cy="766763"/>
          </a:xfrm>
          <a:custGeom>
            <a:avLst/>
            <a:gdLst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647948 w 1116000"/>
              <a:gd name="connsiteY3" fmla="*/ 936104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647948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289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313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  <a:gd name="connsiteX0" fmla="*/ 0 w 1116000"/>
              <a:gd name="connsiteY0" fmla="*/ 0 h 936104"/>
              <a:gd name="connsiteX1" fmla="*/ 867023 w 1116000"/>
              <a:gd name="connsiteY1" fmla="*/ 0 h 936104"/>
              <a:gd name="connsiteX2" fmla="*/ 1116000 w 1116000"/>
              <a:gd name="connsiteY2" fmla="*/ 468052 h 936104"/>
              <a:gd name="connsiteX3" fmla="*/ 869404 w 1116000"/>
              <a:gd name="connsiteY3" fmla="*/ 933723 h 936104"/>
              <a:gd name="connsiteX4" fmla="*/ 0 w 1116000"/>
              <a:gd name="connsiteY4" fmla="*/ 936104 h 936104"/>
              <a:gd name="connsiteX5" fmla="*/ 0 w 1116000"/>
              <a:gd name="connsiteY5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000" h="936104">
                <a:moveTo>
                  <a:pt x="0" y="0"/>
                </a:moveTo>
                <a:lnTo>
                  <a:pt x="867023" y="0"/>
                </a:lnTo>
                <a:lnTo>
                  <a:pt x="1116000" y="468052"/>
                </a:lnTo>
                <a:lnTo>
                  <a:pt x="869404" y="933723"/>
                </a:lnTo>
                <a:lnTo>
                  <a:pt x="0" y="936104"/>
                </a:lnTo>
                <a:lnTo>
                  <a:pt x="0" y="0"/>
                </a:lnTo>
                <a:close/>
              </a:path>
            </a:pathLst>
          </a:custGeom>
          <a:solidFill>
            <a:srgbClr val="E2C3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Service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atin typeface="Myriad Pro" pitchFamily="34" charset="0"/>
              </a:rPr>
              <a:t>Nam </a:t>
            </a:r>
            <a:r>
              <a:rPr lang="en-US" sz="1100" dirty="0" err="1">
                <a:latin typeface="Myriad Pro" pitchFamily="34" charset="0"/>
              </a:rPr>
              <a:t>turpis</a:t>
            </a:r>
            <a:endParaRPr lang="en-US" sz="1100" dirty="0">
              <a:latin typeface="Myriad Pro" pitchFamily="34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770188" y="2492375"/>
            <a:ext cx="1152525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Pellentes</a:t>
            </a:r>
            <a:endParaRPr lang="en-US" sz="1500" b="1" dirty="0">
              <a:latin typeface="Myriad Pro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>
                <a:latin typeface="Myriad Pro" pitchFamily="34" charset="0"/>
              </a:rPr>
              <a:t>a </a:t>
            </a:r>
            <a:r>
              <a:rPr lang="en-US" sz="1500" b="1" dirty="0" err="1">
                <a:latin typeface="Myriad Pro" pitchFamily="34" charset="0"/>
              </a:rPr>
              <a:t>diam</a:t>
            </a:r>
            <a:r>
              <a:rPr lang="en-US" sz="1500" b="1" dirty="0">
                <a:latin typeface="Myriad Pro" pitchFamily="34" charset="0"/>
              </a:rPr>
              <a:t> 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771775" y="3429000"/>
            <a:ext cx="1152525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775" y="4365625"/>
            <a:ext cx="1152525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94150" y="2492375"/>
            <a:ext cx="1152525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>
                <a:latin typeface="Myriad Pro" pitchFamily="34" charset="0"/>
              </a:rPr>
              <a:t>Service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5738" y="3429000"/>
            <a:ext cx="1152525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95738" y="4365625"/>
            <a:ext cx="1152525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18113" y="2492375"/>
            <a:ext cx="1152525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Vivamus</a:t>
            </a:r>
            <a:r>
              <a:rPr lang="en-US" sz="1500" b="1" dirty="0">
                <a:latin typeface="Myriad Pro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ullamcor</a:t>
            </a:r>
            <a:endParaRPr lang="en-US" sz="1500" b="1" dirty="0">
              <a:latin typeface="Myriad Pro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nunc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19700" y="3429000"/>
            <a:ext cx="1152525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19700" y="4365625"/>
            <a:ext cx="1152525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443663" y="2492375"/>
            <a:ext cx="1150937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>
                <a:latin typeface="Myriad Pro" pitchFamily="34" charset="0"/>
              </a:rPr>
              <a:t>In </a:t>
            </a:r>
            <a:r>
              <a:rPr lang="en-US" sz="1500" b="1" dirty="0" err="1">
                <a:latin typeface="Myriad Pro" pitchFamily="34" charset="0"/>
              </a:rPr>
              <a:t>eget</a:t>
            </a:r>
            <a:r>
              <a:rPr lang="en-US" sz="1500" b="1" dirty="0">
                <a:latin typeface="Myriad Pro" pitchFamily="34" charset="0"/>
              </a:rPr>
              <a:t> </a:t>
            </a:r>
            <a:r>
              <a:rPr lang="en-US" sz="1500" b="1" dirty="0" err="1">
                <a:latin typeface="Myriad Pro" pitchFamily="34" charset="0"/>
              </a:rPr>
              <a:t>erat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443663" y="3429000"/>
            <a:ext cx="1152525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443663" y="4365625"/>
            <a:ext cx="1152525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667625" y="2492375"/>
            <a:ext cx="1150938" cy="936625"/>
          </a:xfrm>
          <a:prstGeom prst="rect">
            <a:avLst/>
          </a:prstGeom>
          <a:solidFill>
            <a:srgbClr val="F04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Aliquam</a:t>
            </a:r>
            <a:r>
              <a:rPr lang="en-US" sz="1500" b="1" dirty="0">
                <a:latin typeface="Myriad Pro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latin typeface="Myriad Pro" pitchFamily="34" charset="0"/>
              </a:rPr>
              <a:t>pretium</a:t>
            </a:r>
            <a:endParaRPr lang="en-US" sz="1500" b="1" dirty="0">
              <a:latin typeface="Myriad Pro" pitchFamily="34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669213" y="3429000"/>
            <a:ext cx="1150937" cy="936625"/>
          </a:xfrm>
          <a:prstGeom prst="rect">
            <a:avLst/>
          </a:prstGeom>
          <a:solidFill>
            <a:srgbClr val="F1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Laoreet</a:t>
            </a:r>
            <a:endParaRPr lang="tr-TR" sz="10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669213" y="4365625"/>
            <a:ext cx="1150937" cy="792163"/>
          </a:xfrm>
          <a:prstGeom prst="rect">
            <a:avLst/>
          </a:prstGeom>
          <a:solidFill>
            <a:srgbClr val="CE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500"/>
              </a:spcAft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rhoncus</a:t>
            </a:r>
            <a:endParaRPr lang="tr-TR" sz="10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varius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 get</a:t>
            </a:r>
            <a:endParaRPr lang="tr-TR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Leo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yriad Pro" pitchFamily="34" charset="0"/>
              </a:rPr>
              <a:t>imperdi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Myriad Pro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Başlık 7"/>
          <p:cNvSpPr>
            <a:spLocks noGrp="1"/>
          </p:cNvSpPr>
          <p:nvPr>
            <p:ph type="title"/>
          </p:nvPr>
        </p:nvSpPr>
        <p:spPr>
          <a:xfrm>
            <a:off x="3313113" y="2060575"/>
            <a:ext cx="5146675" cy="2016125"/>
          </a:xfrm>
        </p:spPr>
        <p:txBody>
          <a:bodyPr/>
          <a:lstStyle/>
          <a:p>
            <a:r>
              <a:rPr lang="en-US" altLang="en-US" b="0" i="1" smtClean="0"/>
              <a:t>...any</a:t>
            </a:r>
            <a:br>
              <a:rPr lang="en-US" altLang="en-US" b="0" i="1" smtClean="0"/>
            </a:br>
            <a:r>
              <a:rPr lang="en-US" altLang="en-US" i="1" smtClean="0"/>
              <a:t>Questions?</a:t>
            </a:r>
          </a:p>
        </p:txBody>
      </p:sp>
      <p:sp>
        <p:nvSpPr>
          <p:cNvPr id="19459" name="Metin Yer Tutucusu 12"/>
          <p:cNvSpPr>
            <a:spLocks noGrp="1"/>
          </p:cNvSpPr>
          <p:nvPr>
            <p:ph type="body" idx="1"/>
          </p:nvPr>
        </p:nvSpPr>
        <p:spPr>
          <a:xfrm>
            <a:off x="3708400" y="4052888"/>
            <a:ext cx="4751388" cy="21844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mtClean="0"/>
              <a:t>313 Silken laumann dr.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Newmarket, ontario L3x 2y5</a:t>
            </a:r>
            <a:endParaRPr lang="tr-TR" altLang="en-US" smtClean="0"/>
          </a:p>
          <a:p>
            <a:pPr>
              <a:spcBef>
                <a:spcPct val="0"/>
              </a:spcBef>
            </a:pPr>
            <a:endParaRPr lang="tr-TR" altLang="en-US" smtClean="0"/>
          </a:p>
          <a:p>
            <a:pPr>
              <a:spcBef>
                <a:spcPct val="0"/>
              </a:spcBef>
            </a:pPr>
            <a:endParaRPr lang="tr-TR" altLang="en-US" smtClean="0"/>
          </a:p>
          <a:p>
            <a:pPr>
              <a:spcBef>
                <a:spcPct val="0"/>
              </a:spcBef>
            </a:pPr>
            <a:r>
              <a:rPr lang="en-US" altLang="en-US" smtClean="0"/>
              <a:t>M 647-896-4947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r.sylvain.perrier@gmail.com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@sylvainperrier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www.sylvainperrier.com</a:t>
            </a:r>
          </a:p>
        </p:txBody>
      </p:sp>
      <p:pic>
        <p:nvPicPr>
          <p:cNvPr id="19460" name="Resim Yer Tutucusu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620713"/>
            <a:ext cx="3189288" cy="992187"/>
          </a:xfrm>
        </p:spPr>
      </p:pic>
      <p:cxnSp>
        <p:nvCxnSpPr>
          <p:cNvPr id="15" name="Düz Bağlayıcı 14"/>
          <p:cNvCxnSpPr/>
          <p:nvPr/>
        </p:nvCxnSpPr>
        <p:spPr>
          <a:xfrm>
            <a:off x="6084888" y="4845050"/>
            <a:ext cx="2266950" cy="0"/>
          </a:xfrm>
          <a:prstGeom prst="line">
            <a:avLst/>
          </a:prstGeom>
          <a:ln w="1460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603</Words>
  <Application>Microsoft Office PowerPoint</Application>
  <PresentationFormat>Ekran Gösterisi (4:3)</PresentationFormat>
  <Paragraphs>157</Paragraphs>
  <Slides>8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6" baseType="lpstr">
      <vt:lpstr>Calibri</vt:lpstr>
      <vt:lpstr>Arial</vt:lpstr>
      <vt:lpstr>Aleo</vt:lpstr>
      <vt:lpstr>Myriad Pro</vt:lpstr>
      <vt:lpstr>Wingdings 3</vt:lpstr>
      <vt:lpstr>+mj-lt</vt:lpstr>
      <vt:lpstr>Ofis Teması</vt:lpstr>
      <vt:lpstr>Microsoft Excel Grafiği</vt:lpstr>
      <vt:lpstr>Big Data  Due Process</vt:lpstr>
      <vt:lpstr>Agenda</vt:lpstr>
      <vt:lpstr>Business Intelligence: Lorem Ipsum simply</vt:lpstr>
      <vt:lpstr>Executive Summary</vt:lpstr>
      <vt:lpstr>Morbi nec elit aliquet, rutrum nibh quis</vt:lpstr>
      <vt:lpstr>There are many variations</vt:lpstr>
      <vt:lpstr>Mestibulum scelerisque nisi</vt:lpstr>
      <vt:lpstr>...any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Ayzeek</dc:creator>
  <cp:lastModifiedBy>Ayzeek</cp:lastModifiedBy>
  <cp:revision>199</cp:revision>
  <dcterms:created xsi:type="dcterms:W3CDTF">2014-03-18T13:44:53Z</dcterms:created>
  <dcterms:modified xsi:type="dcterms:W3CDTF">2014-03-18T19:52:39Z</dcterms:modified>
</cp:coreProperties>
</file>