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743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183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900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7782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19006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214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179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10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668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5885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9127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DACE3-DC23-4E0A-9C39-B327C92D8229}" type="datetimeFigureOut">
              <a:rPr lang="th-TH" smtClean="0"/>
              <a:t>18/03/57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5E3D1-10AD-40CE-9373-5E2828480E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4816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520759" y="1411517"/>
            <a:ext cx="1745557" cy="259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Picture 2" descr="http://cdn.designrfix.com/wp-content/uploads/2011/05/illustrator-tutorials-2010-may-3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41" b="90490" l="23400" r="76400">
                        <a14:foregroundMark x1="29200" y1="54179" x2="29200" y2="54179"/>
                        <a14:backgroundMark x1="44800" y1="43228" x2="44800" y2="43228"/>
                        <a14:backgroundMark x1="46200" y1="46686" x2="46200" y2="46686"/>
                        <a14:backgroundMark x1="47800" y1="53314" x2="47800" y2="53314"/>
                        <a14:backgroundMark x1="48800" y1="62536" x2="48800" y2="625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22" r="20481" b="6306"/>
          <a:stretch/>
        </p:blipFill>
        <p:spPr bwMode="auto">
          <a:xfrm>
            <a:off x="4339767" y="493489"/>
            <a:ext cx="4136571" cy="45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s://99designs.com/logo-design/store/63981/preview/32722658~49d5f9cf3ee79c43f82dffd6c4a889aceeaaf314-stockthumbnail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96" r="890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76" t="-1887" r="27848" b="19807"/>
          <a:stretch/>
        </p:blipFill>
        <p:spPr bwMode="auto">
          <a:xfrm>
            <a:off x="5224821" y="1411519"/>
            <a:ext cx="2424516" cy="269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lh6.ggpht.com/9CagJbIZvtcdK5LX12eXYCsSw2DBATbSTiHb3UoJAzmxWU9VnM4DAiJF-YahpzDvtlMbuLumyKGVGFmi-PXfig=s285-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520" y="1292174"/>
            <a:ext cx="271462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99designs.com/logo-design/store/63981/preview/32722658~49d5f9cf3ee79c43f82dffd6c4a889aceeaaf314-stockthumbnail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96" r="890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76" t="-1887" r="27848" b="19807"/>
          <a:stretch/>
        </p:blipFill>
        <p:spPr bwMode="auto">
          <a:xfrm>
            <a:off x="9100138" y="1367977"/>
            <a:ext cx="2424516" cy="269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rakkhaoyai.com/uploads/2011/11/logo-all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4" r="54291"/>
          <a:stretch/>
        </p:blipFill>
        <p:spPr bwMode="auto">
          <a:xfrm>
            <a:off x="435432" y="711203"/>
            <a:ext cx="3627590" cy="375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19201" y="101605"/>
            <a:ext cx="2070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Current Logo</a:t>
            </a:r>
            <a:endParaRPr lang="th-TH" dirty="0"/>
          </a:p>
        </p:txBody>
      </p:sp>
      <p:sp>
        <p:nvSpPr>
          <p:cNvPr id="12" name="TextBox 11"/>
          <p:cNvSpPr txBox="1"/>
          <p:nvPr/>
        </p:nvSpPr>
        <p:spPr>
          <a:xfrm>
            <a:off x="4753433" y="94349"/>
            <a:ext cx="308898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Proposed New Logo</a:t>
            </a:r>
          </a:p>
          <a:p>
            <a:pPr algn="ctr"/>
            <a:r>
              <a:rPr lang="en-US" sz="1800" dirty="0" smtClean="0"/>
              <a:t>(use this shield design)</a:t>
            </a:r>
            <a:endParaRPr lang="th-TH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8759375" y="94351"/>
            <a:ext cx="288143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Elements in Logo</a:t>
            </a:r>
          </a:p>
          <a:p>
            <a:pPr algn="ctr"/>
            <a:r>
              <a:rPr lang="en-US" sz="1800" dirty="0" smtClean="0"/>
              <a:t>(Deer, Water, Mountain, Sky)</a:t>
            </a:r>
            <a:endParaRPr lang="th-TH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174170" y="4354294"/>
            <a:ext cx="2028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Logo Design Brief</a:t>
            </a:r>
            <a:endParaRPr lang="th-TH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53148" y="4818744"/>
            <a:ext cx="11205024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700" dirty="0" smtClean="0"/>
              <a:t>Maintain the current concept of shield, deer, water, mountain and sky</a:t>
            </a:r>
          </a:p>
          <a:p>
            <a:pPr marL="342900" indent="-342900">
              <a:buAutoNum type="arabicPeriod"/>
            </a:pPr>
            <a:r>
              <a:rPr lang="en-US" sz="1700" dirty="0" smtClean="0"/>
              <a:t>Modern looking and eye catching, appeal to kids </a:t>
            </a:r>
          </a:p>
          <a:p>
            <a:pPr marL="342900" indent="-342900">
              <a:buAutoNum type="arabicPeriod"/>
            </a:pPr>
            <a:r>
              <a:rPr lang="en-US" sz="1700" dirty="0" smtClean="0"/>
              <a:t>Use Brown color for deer, Blue for water, Green for mountain and Blue for the sky (choose the color shades that would make the logo look modern and appealing)</a:t>
            </a:r>
          </a:p>
          <a:p>
            <a:pPr marL="342900" indent="-342900">
              <a:buAutoNum type="arabicPeriod"/>
            </a:pPr>
            <a:r>
              <a:rPr lang="en-US" sz="1700" dirty="0" smtClean="0"/>
              <a:t>Drawing design should be </a:t>
            </a:r>
            <a:r>
              <a:rPr lang="en-US" sz="1700" u="sng" dirty="0" smtClean="0"/>
              <a:t>simplistic lines </a:t>
            </a:r>
            <a:r>
              <a:rPr lang="en-US" sz="1700" dirty="0" smtClean="0"/>
              <a:t>(not doing a portrait of a deer as in current logo</a:t>
            </a:r>
          </a:p>
          <a:p>
            <a:pPr marL="342900" indent="-342900">
              <a:buAutoNum type="arabicPeriod"/>
            </a:pPr>
            <a:r>
              <a:rPr lang="en-US" sz="1700" dirty="0" smtClean="0"/>
              <a:t>Shield can be metallic in color, either metallic Grey or metallic Green, depending on which one looks better)</a:t>
            </a:r>
          </a:p>
          <a:p>
            <a:pPr marL="342900" indent="-342900">
              <a:buAutoNum type="arabicPeriod"/>
            </a:pPr>
            <a:r>
              <a:rPr lang="en-US" sz="1700" dirty="0" smtClean="0"/>
              <a:t>Please see how best to place the words “FOUNDATION FOR KHAO YAI NATIONAL PARK PROTECTION” and in what color</a:t>
            </a:r>
            <a:endParaRPr lang="th-TH" sz="1700" dirty="0"/>
          </a:p>
        </p:txBody>
      </p:sp>
    </p:spTree>
    <p:extLst>
      <p:ext uri="{BB962C8B-B14F-4D97-AF65-F5344CB8AC3E}">
        <p14:creationId xmlns:p14="http://schemas.microsoft.com/office/powerpoint/2010/main" val="3476397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142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Angsana New</vt:lpstr>
      <vt:lpstr>Arial</vt:lpstr>
      <vt:lpstr>Calibri</vt:lpstr>
      <vt:lpstr>Calibri Light</vt:lpstr>
      <vt:lpstr>Cordia New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Darmp Sukontasap</dc:creator>
  <cp:lastModifiedBy>Darmp Sukontasap</cp:lastModifiedBy>
  <cp:revision>4</cp:revision>
  <dcterms:created xsi:type="dcterms:W3CDTF">2014-03-18T16:04:38Z</dcterms:created>
  <dcterms:modified xsi:type="dcterms:W3CDTF">2014-03-18T16:27:53Z</dcterms:modified>
</cp:coreProperties>
</file>