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6" r:id="rId5"/>
  </p:sldIdLst>
  <p:sldSz cx="9144000" cy="6858000" type="screen4x3"/>
  <p:notesSz cx="6934200" cy="92202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20074"/>
    <a:srgbClr val="7C9B3F"/>
    <a:srgbClr val="FF33CC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2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2C0041-A253-4939-BE3A-3CE38769A1D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AA7D05D-DB41-4380-90A4-0C1D9A672423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 smtClean="0"/>
            <a:t>New Project Identified</a:t>
          </a:r>
          <a:endParaRPr lang="en-US" dirty="0"/>
        </a:p>
      </dgm:t>
    </dgm:pt>
    <dgm:pt modelId="{23542C51-5B2F-40CE-AAF1-24A1B773FFD0}" type="parTrans" cxnId="{17BC1C88-4969-401C-8CF0-1023DF68C032}">
      <dgm:prSet/>
      <dgm:spPr/>
      <dgm:t>
        <a:bodyPr/>
        <a:lstStyle/>
        <a:p>
          <a:endParaRPr lang="en-US"/>
        </a:p>
      </dgm:t>
    </dgm:pt>
    <dgm:pt modelId="{E4BA2250-5EBA-4315-BC20-93FDBF993D94}" type="sibTrans" cxnId="{17BC1C88-4969-401C-8CF0-1023DF68C032}">
      <dgm:prSet/>
      <dgm:spPr/>
      <dgm:t>
        <a:bodyPr/>
        <a:lstStyle/>
        <a:p>
          <a:endParaRPr lang="en-US"/>
        </a:p>
      </dgm:t>
    </dgm:pt>
    <dgm:pt modelId="{18849CB5-F57C-4EB8-9F50-4B18E40F4F2E}">
      <dgm:prSet phldrT="[Text]" custT="1"/>
      <dgm:spPr/>
      <dgm:t>
        <a:bodyPr/>
        <a:lstStyle/>
        <a:p>
          <a:pPr algn="ctr"/>
          <a:r>
            <a:rPr lang="en-US" sz="1000" dirty="0" smtClean="0"/>
            <a:t>Governance Meeting</a:t>
          </a:r>
        </a:p>
        <a:p>
          <a:pPr algn="l"/>
          <a:endParaRPr lang="en-US" sz="700" b="1" dirty="0" smtClean="0"/>
        </a:p>
      </dgm:t>
    </dgm:pt>
    <dgm:pt modelId="{EE1E41EE-6ADF-4C0A-B72D-D00D67F4256E}" type="parTrans" cxnId="{C20FF01D-DF40-480E-A428-A0BEC3461A1D}">
      <dgm:prSet/>
      <dgm:spPr/>
      <dgm:t>
        <a:bodyPr/>
        <a:lstStyle/>
        <a:p>
          <a:endParaRPr lang="en-US"/>
        </a:p>
      </dgm:t>
    </dgm:pt>
    <dgm:pt modelId="{2D37E051-BA88-43DF-98D8-0F79271DE35D}" type="sibTrans" cxnId="{C20FF01D-DF40-480E-A428-A0BEC3461A1D}">
      <dgm:prSet/>
      <dgm:spPr/>
      <dgm:t>
        <a:bodyPr/>
        <a:lstStyle/>
        <a:p>
          <a:endParaRPr lang="en-US"/>
        </a:p>
      </dgm:t>
    </dgm:pt>
    <dgm:pt modelId="{45D3C875-2FF4-4094-935C-A66825DDED9E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 smtClean="0"/>
            <a:t>Separate Project Meetings as needed</a:t>
          </a:r>
          <a:endParaRPr lang="en-US" dirty="0"/>
        </a:p>
      </dgm:t>
    </dgm:pt>
    <dgm:pt modelId="{F6808B8F-F572-40F4-B5F2-A68DBAC2FE83}" type="parTrans" cxnId="{80E7518C-73E6-44AB-9AC6-23FAD816C14D}">
      <dgm:prSet/>
      <dgm:spPr/>
      <dgm:t>
        <a:bodyPr/>
        <a:lstStyle/>
        <a:p>
          <a:endParaRPr lang="en-US"/>
        </a:p>
      </dgm:t>
    </dgm:pt>
    <dgm:pt modelId="{E366C71E-D5EB-438D-B3C6-EDD8785DBA2D}" type="sibTrans" cxnId="{80E7518C-73E6-44AB-9AC6-23FAD816C14D}">
      <dgm:prSet/>
      <dgm:spPr/>
      <dgm:t>
        <a:bodyPr/>
        <a:lstStyle/>
        <a:p>
          <a:endParaRPr lang="en-US"/>
        </a:p>
      </dgm:t>
    </dgm:pt>
    <dgm:pt modelId="{AE581235-9B24-4302-99F5-DB878CF4E9C1}">
      <dgm:prSet phldrT="[Text]" custT="1"/>
      <dgm:spPr/>
      <dgm:t>
        <a:bodyPr/>
        <a:lstStyle/>
        <a:p>
          <a:pPr algn="ctr"/>
          <a:r>
            <a:rPr lang="en-US" sz="1000" b="1" dirty="0" smtClean="0"/>
            <a:t>Governance Meeting</a:t>
          </a:r>
        </a:p>
        <a:p>
          <a:pPr algn="ctr"/>
          <a:endParaRPr lang="en-US" sz="700" b="1" dirty="0" smtClean="0"/>
        </a:p>
      </dgm:t>
    </dgm:pt>
    <dgm:pt modelId="{FEEB47D0-8BFF-4B5E-9ADD-82D1FC1C633E}" type="parTrans" cxnId="{0DDE9893-E948-4CAE-91BC-CF53A9D5EBBF}">
      <dgm:prSet/>
      <dgm:spPr/>
      <dgm:t>
        <a:bodyPr/>
        <a:lstStyle/>
        <a:p>
          <a:endParaRPr lang="en-US"/>
        </a:p>
      </dgm:t>
    </dgm:pt>
    <dgm:pt modelId="{F55341EF-364D-454F-8A8A-FF2FD65E2C23}" type="sibTrans" cxnId="{0DDE9893-E948-4CAE-91BC-CF53A9D5EBBF}">
      <dgm:prSet/>
      <dgm:spPr/>
      <dgm:t>
        <a:bodyPr/>
        <a:lstStyle/>
        <a:p>
          <a:endParaRPr lang="en-US"/>
        </a:p>
      </dgm:t>
    </dgm:pt>
    <dgm:pt modelId="{7B9570C3-FD2A-4138-A417-B73BC8CDBEC1}">
      <dgm:prSet phldrT="[Text]" custT="1"/>
      <dgm:spPr/>
      <dgm:t>
        <a:bodyPr/>
        <a:lstStyle/>
        <a:p>
          <a:r>
            <a:rPr lang="en-US" sz="900" b="1" dirty="0" smtClean="0"/>
            <a:t>Weekly Center Leader Meeting</a:t>
          </a:r>
        </a:p>
        <a:p>
          <a:endParaRPr lang="en-US" sz="700" b="1" dirty="0" smtClean="0"/>
        </a:p>
      </dgm:t>
    </dgm:pt>
    <dgm:pt modelId="{A5C3B6BF-2637-4736-BB39-9CCAE1E14E4A}" type="parTrans" cxnId="{6E9BBEE6-E7FC-44A0-915D-79CCFA66B9CA}">
      <dgm:prSet/>
      <dgm:spPr/>
      <dgm:t>
        <a:bodyPr/>
        <a:lstStyle/>
        <a:p>
          <a:endParaRPr lang="en-US"/>
        </a:p>
      </dgm:t>
    </dgm:pt>
    <dgm:pt modelId="{B60E39B1-19E3-4E0C-B3AC-A2559160EC17}" type="sibTrans" cxnId="{6E9BBEE6-E7FC-44A0-915D-79CCFA66B9CA}">
      <dgm:prSet/>
      <dgm:spPr/>
      <dgm:t>
        <a:bodyPr/>
        <a:lstStyle/>
        <a:p>
          <a:endParaRPr lang="en-US"/>
        </a:p>
      </dgm:t>
    </dgm:pt>
    <dgm:pt modelId="{393FC13D-594F-4A63-8592-8BD3EF36BF8E}">
      <dgm:prSet phldrT="[Text]" custT="1"/>
      <dgm:spPr/>
      <dgm:t>
        <a:bodyPr/>
        <a:lstStyle/>
        <a:p>
          <a:pPr algn="ctr"/>
          <a:r>
            <a:rPr lang="en-US" sz="1000" b="1" dirty="0" smtClean="0"/>
            <a:t>Field Advisory Panel </a:t>
          </a:r>
        </a:p>
        <a:p>
          <a:pPr algn="ctr"/>
          <a:endParaRPr lang="en-US" sz="700" b="1" dirty="0" smtClean="0"/>
        </a:p>
        <a:p>
          <a:pPr algn="l"/>
          <a:r>
            <a:rPr lang="en-US" sz="700" b="1" dirty="0" smtClean="0"/>
            <a:t>Purpose: </a:t>
          </a:r>
          <a:r>
            <a:rPr lang="en-US" sz="700" dirty="0" smtClean="0"/>
            <a:t>Collect Feedback</a:t>
          </a:r>
        </a:p>
        <a:p>
          <a:pPr algn="l"/>
          <a:endParaRPr lang="en-US" sz="700" dirty="0" smtClean="0"/>
        </a:p>
        <a:p>
          <a:pPr algn="l"/>
          <a:r>
            <a:rPr lang="en-US" sz="700" b="1" dirty="0" smtClean="0"/>
            <a:t>When: </a:t>
          </a:r>
          <a:r>
            <a:rPr lang="en-US" sz="700" b="0" dirty="0" smtClean="0"/>
            <a:t>As needed</a:t>
          </a:r>
          <a:endParaRPr lang="en-US" sz="700" b="0" dirty="0"/>
        </a:p>
      </dgm:t>
    </dgm:pt>
    <dgm:pt modelId="{82C44BF3-3E5F-49FC-BF77-B9D839459368}" type="parTrans" cxnId="{7562C261-5AF2-4A65-AA46-FB9D30E2758E}">
      <dgm:prSet/>
      <dgm:spPr/>
      <dgm:t>
        <a:bodyPr/>
        <a:lstStyle/>
        <a:p>
          <a:endParaRPr lang="en-US"/>
        </a:p>
      </dgm:t>
    </dgm:pt>
    <dgm:pt modelId="{7B1B3326-7FE0-4197-8DCB-6A1C78BCFD9B}" type="sibTrans" cxnId="{7562C261-5AF2-4A65-AA46-FB9D30E2758E}">
      <dgm:prSet/>
      <dgm:spPr/>
      <dgm:t>
        <a:bodyPr/>
        <a:lstStyle/>
        <a:p>
          <a:endParaRPr lang="en-US"/>
        </a:p>
      </dgm:t>
    </dgm:pt>
    <dgm:pt modelId="{FE791E50-5631-4D7A-9207-8868A591954D}">
      <dgm:prSet phldrT="[Text]" custT="1"/>
      <dgm:spPr/>
      <dgm:t>
        <a:bodyPr/>
        <a:lstStyle/>
        <a:p>
          <a:r>
            <a:rPr lang="en-US" sz="900" b="1" dirty="0" smtClean="0"/>
            <a:t>Weekly Center Leader Meeting</a:t>
          </a:r>
        </a:p>
        <a:p>
          <a:endParaRPr lang="en-US" sz="700" b="1" dirty="0" smtClean="0"/>
        </a:p>
        <a:p>
          <a:r>
            <a:rPr lang="en-US" sz="700" b="1" dirty="0" smtClean="0"/>
            <a:t>Purpose: Center Planning and Specific execution details</a:t>
          </a:r>
          <a:endParaRPr lang="en-US" sz="700" dirty="0" smtClean="0"/>
        </a:p>
        <a:p>
          <a:endParaRPr lang="en-US" sz="700" dirty="0" smtClean="0"/>
        </a:p>
        <a:p>
          <a:r>
            <a:rPr lang="en-US" sz="700" b="1" dirty="0" smtClean="0"/>
            <a:t>When: </a:t>
          </a:r>
          <a:r>
            <a:rPr lang="en-US" sz="700" b="0" dirty="0" smtClean="0"/>
            <a:t>1 month out</a:t>
          </a:r>
          <a:endParaRPr lang="en-US" sz="700" dirty="0"/>
        </a:p>
      </dgm:t>
    </dgm:pt>
    <dgm:pt modelId="{63FBC9C6-8AB6-444B-9CC7-17FBD8F7128F}" type="parTrans" cxnId="{832ED34E-E1FD-481A-9024-0E3A4186409B}">
      <dgm:prSet/>
      <dgm:spPr/>
      <dgm:t>
        <a:bodyPr/>
        <a:lstStyle/>
        <a:p>
          <a:endParaRPr lang="en-US"/>
        </a:p>
      </dgm:t>
    </dgm:pt>
    <dgm:pt modelId="{C4ECF391-CEA1-4D2C-B53A-E9641CDCEAE0}" type="sibTrans" cxnId="{832ED34E-E1FD-481A-9024-0E3A4186409B}">
      <dgm:prSet/>
      <dgm:spPr/>
      <dgm:t>
        <a:bodyPr/>
        <a:lstStyle/>
        <a:p>
          <a:endParaRPr lang="en-US"/>
        </a:p>
      </dgm:t>
    </dgm:pt>
    <dgm:pt modelId="{5322B20F-7253-40F4-B1A9-880362F4185B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100" dirty="0" smtClean="0"/>
            <a:t>Monday Memo</a:t>
          </a:r>
        </a:p>
        <a:p>
          <a:endParaRPr lang="en-US" sz="1000" dirty="0" smtClean="0"/>
        </a:p>
        <a:p>
          <a:r>
            <a:rPr lang="en-US" sz="1000" dirty="0" smtClean="0"/>
            <a:t>1 week out</a:t>
          </a:r>
          <a:endParaRPr lang="en-US" sz="1000" dirty="0"/>
        </a:p>
      </dgm:t>
    </dgm:pt>
    <dgm:pt modelId="{FC8C1B57-C90B-48FB-A338-CD4EAA153F97}" type="parTrans" cxnId="{F03E3DA9-DD02-4039-A86A-7CA0B66839B3}">
      <dgm:prSet/>
      <dgm:spPr/>
      <dgm:t>
        <a:bodyPr/>
        <a:lstStyle/>
        <a:p>
          <a:endParaRPr lang="en-US"/>
        </a:p>
      </dgm:t>
    </dgm:pt>
    <dgm:pt modelId="{11302C27-1627-4E4A-8381-D17E75D00FCB}" type="sibTrans" cxnId="{F03E3DA9-DD02-4039-A86A-7CA0B66839B3}">
      <dgm:prSet/>
      <dgm:spPr/>
      <dgm:t>
        <a:bodyPr/>
        <a:lstStyle/>
        <a:p>
          <a:endParaRPr lang="en-US"/>
        </a:p>
      </dgm:t>
    </dgm:pt>
    <dgm:pt modelId="{81320782-ADDD-42AE-A708-94B865EF5B31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100" dirty="0" smtClean="0"/>
            <a:t>Follow Up Guide</a:t>
          </a:r>
        </a:p>
        <a:p>
          <a:endParaRPr lang="en-US" sz="1000" dirty="0" smtClean="0"/>
        </a:p>
        <a:p>
          <a:r>
            <a:rPr lang="en-US" sz="1000" dirty="0" smtClean="0"/>
            <a:t>Post Launch</a:t>
          </a:r>
          <a:endParaRPr lang="en-US" sz="1000" dirty="0"/>
        </a:p>
      </dgm:t>
    </dgm:pt>
    <dgm:pt modelId="{4ED3B66C-06FE-4514-8B1B-ACD5644984A2}" type="parTrans" cxnId="{D9D672B0-FC89-4446-98B9-D49E4A5D59E2}">
      <dgm:prSet/>
      <dgm:spPr/>
      <dgm:t>
        <a:bodyPr/>
        <a:lstStyle/>
        <a:p>
          <a:endParaRPr lang="en-US"/>
        </a:p>
      </dgm:t>
    </dgm:pt>
    <dgm:pt modelId="{E49BC14B-3B1A-40B8-ADFC-E36ABFBD03E1}" type="sibTrans" cxnId="{D9D672B0-FC89-4446-98B9-D49E4A5D59E2}">
      <dgm:prSet/>
      <dgm:spPr/>
      <dgm:t>
        <a:bodyPr/>
        <a:lstStyle/>
        <a:p>
          <a:endParaRPr lang="en-US"/>
        </a:p>
      </dgm:t>
    </dgm:pt>
    <dgm:pt modelId="{0178D45E-508B-422D-B1E5-37BD281E4719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000" b="1" dirty="0" smtClean="0"/>
            <a:t>Daily Digest</a:t>
          </a:r>
        </a:p>
        <a:p>
          <a:endParaRPr lang="en-US" sz="700" dirty="0" smtClean="0"/>
        </a:p>
        <a:p>
          <a:r>
            <a:rPr lang="en-US" sz="700" dirty="0" smtClean="0"/>
            <a:t>Just in Time Notice/Follow up for execution</a:t>
          </a:r>
          <a:endParaRPr lang="en-US" sz="700" dirty="0"/>
        </a:p>
      </dgm:t>
    </dgm:pt>
    <dgm:pt modelId="{D6C720AD-A0AD-43C1-81AC-F6D3BBC9188A}" type="parTrans" cxnId="{A8224462-865A-435F-B47E-86CF56F72355}">
      <dgm:prSet/>
      <dgm:spPr/>
      <dgm:t>
        <a:bodyPr/>
        <a:lstStyle/>
        <a:p>
          <a:endParaRPr lang="en-US"/>
        </a:p>
      </dgm:t>
    </dgm:pt>
    <dgm:pt modelId="{00E7A3F9-3769-4505-B659-46E5B7A0F535}" type="sibTrans" cxnId="{A8224462-865A-435F-B47E-86CF56F72355}">
      <dgm:prSet/>
      <dgm:spPr/>
      <dgm:t>
        <a:bodyPr/>
        <a:lstStyle/>
        <a:p>
          <a:endParaRPr lang="en-US"/>
        </a:p>
      </dgm:t>
    </dgm:pt>
    <dgm:pt modelId="{81C4F3DD-0920-486E-868E-BA3CBA5FDFF4}" type="pres">
      <dgm:prSet presAssocID="{5A2C0041-A253-4939-BE3A-3CE38769A1D6}" presName="Name0" presStyleCnt="0">
        <dgm:presLayoutVars>
          <dgm:dir/>
          <dgm:resizeHandles val="exact"/>
        </dgm:presLayoutVars>
      </dgm:prSet>
      <dgm:spPr/>
    </dgm:pt>
    <dgm:pt modelId="{99FCE448-3B88-4AFF-8FAE-15D9F648ABF8}" type="pres">
      <dgm:prSet presAssocID="{DAA7D05D-DB41-4380-90A4-0C1D9A672423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498D5C-B7F7-4A0B-9606-BFEFA5FCFB75}" type="pres">
      <dgm:prSet presAssocID="{E4BA2250-5EBA-4315-BC20-93FDBF993D94}" presName="sibTrans" presStyleLbl="sibTrans2D1" presStyleIdx="0" presStyleCnt="9"/>
      <dgm:spPr/>
      <dgm:t>
        <a:bodyPr/>
        <a:lstStyle/>
        <a:p>
          <a:endParaRPr lang="en-US"/>
        </a:p>
      </dgm:t>
    </dgm:pt>
    <dgm:pt modelId="{2CD32BF8-67FE-4689-8CA8-C3C17B140D1B}" type="pres">
      <dgm:prSet presAssocID="{E4BA2250-5EBA-4315-BC20-93FDBF993D94}" presName="connectorText" presStyleLbl="sibTrans2D1" presStyleIdx="0" presStyleCnt="9"/>
      <dgm:spPr/>
      <dgm:t>
        <a:bodyPr/>
        <a:lstStyle/>
        <a:p>
          <a:endParaRPr lang="en-US"/>
        </a:p>
      </dgm:t>
    </dgm:pt>
    <dgm:pt modelId="{2BF1DABE-D53B-4632-B504-FBC004A9F748}" type="pres">
      <dgm:prSet presAssocID="{18849CB5-F57C-4EB8-9F50-4B18E40F4F2E}" presName="node" presStyleLbl="node1" presStyleIdx="1" presStyleCnt="10" custScaleX="1261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C348F-0751-4187-A8AA-02DD79CD0AB2}" type="pres">
      <dgm:prSet presAssocID="{2D37E051-BA88-43DF-98D8-0F79271DE35D}" presName="sibTrans" presStyleLbl="sibTrans2D1" presStyleIdx="1" presStyleCnt="9"/>
      <dgm:spPr/>
      <dgm:t>
        <a:bodyPr/>
        <a:lstStyle/>
        <a:p>
          <a:endParaRPr lang="en-US"/>
        </a:p>
      </dgm:t>
    </dgm:pt>
    <dgm:pt modelId="{63FC8D23-FCBA-4E66-927E-2A1FAE8FB87C}" type="pres">
      <dgm:prSet presAssocID="{2D37E051-BA88-43DF-98D8-0F79271DE35D}" presName="connectorText" presStyleLbl="sibTrans2D1" presStyleIdx="1" presStyleCnt="9"/>
      <dgm:spPr/>
      <dgm:t>
        <a:bodyPr/>
        <a:lstStyle/>
        <a:p>
          <a:endParaRPr lang="en-US"/>
        </a:p>
      </dgm:t>
    </dgm:pt>
    <dgm:pt modelId="{B762BA8C-BE6A-46E8-9200-E48B0DAC5512}" type="pres">
      <dgm:prSet presAssocID="{45D3C875-2FF4-4094-935C-A66825DDED9E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DC496-F805-4B71-9EC5-29C9763B65E6}" type="pres">
      <dgm:prSet presAssocID="{E366C71E-D5EB-438D-B3C6-EDD8785DBA2D}" presName="sibTrans" presStyleLbl="sibTrans2D1" presStyleIdx="2" presStyleCnt="9"/>
      <dgm:spPr/>
      <dgm:t>
        <a:bodyPr/>
        <a:lstStyle/>
        <a:p>
          <a:endParaRPr lang="en-US"/>
        </a:p>
      </dgm:t>
    </dgm:pt>
    <dgm:pt modelId="{8FE5C420-9222-422C-886E-0264DE0A62A5}" type="pres">
      <dgm:prSet presAssocID="{E366C71E-D5EB-438D-B3C6-EDD8785DBA2D}" presName="connectorText" presStyleLbl="sibTrans2D1" presStyleIdx="2" presStyleCnt="9"/>
      <dgm:spPr/>
      <dgm:t>
        <a:bodyPr/>
        <a:lstStyle/>
        <a:p>
          <a:endParaRPr lang="en-US"/>
        </a:p>
      </dgm:t>
    </dgm:pt>
    <dgm:pt modelId="{7F77B653-A977-4F87-B01E-5EC3C0BCC42D}" type="pres">
      <dgm:prSet presAssocID="{AE581235-9B24-4302-99F5-DB878CF4E9C1}" presName="node" presStyleLbl="node1" presStyleIdx="3" presStyleCnt="10" custScaleX="148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75B3E7-C3ED-4BF5-99C2-F5A185B4C11F}" type="pres">
      <dgm:prSet presAssocID="{F55341EF-364D-454F-8A8A-FF2FD65E2C23}" presName="sibTrans" presStyleLbl="sibTrans2D1" presStyleIdx="3" presStyleCnt="9"/>
      <dgm:spPr/>
      <dgm:t>
        <a:bodyPr/>
        <a:lstStyle/>
        <a:p>
          <a:endParaRPr lang="en-US"/>
        </a:p>
      </dgm:t>
    </dgm:pt>
    <dgm:pt modelId="{EC75F682-D094-4DA6-8D79-F11B27EDEEAB}" type="pres">
      <dgm:prSet presAssocID="{F55341EF-364D-454F-8A8A-FF2FD65E2C23}" presName="connectorText" presStyleLbl="sibTrans2D1" presStyleIdx="3" presStyleCnt="9"/>
      <dgm:spPr/>
      <dgm:t>
        <a:bodyPr/>
        <a:lstStyle/>
        <a:p>
          <a:endParaRPr lang="en-US"/>
        </a:p>
      </dgm:t>
    </dgm:pt>
    <dgm:pt modelId="{7A81EA0E-17D8-44D4-BA97-B95BBFDEEC68}" type="pres">
      <dgm:prSet presAssocID="{7B9570C3-FD2A-4138-A417-B73BC8CDBEC1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B44698-A007-46C6-8306-A17EA3CEE469}" type="pres">
      <dgm:prSet presAssocID="{B60E39B1-19E3-4E0C-B3AC-A2559160EC17}" presName="sibTrans" presStyleLbl="sibTrans2D1" presStyleIdx="4" presStyleCnt="9"/>
      <dgm:spPr/>
      <dgm:t>
        <a:bodyPr/>
        <a:lstStyle/>
        <a:p>
          <a:endParaRPr lang="en-US"/>
        </a:p>
      </dgm:t>
    </dgm:pt>
    <dgm:pt modelId="{598C27C7-7886-48D3-AE69-7DE8DA435F86}" type="pres">
      <dgm:prSet presAssocID="{B60E39B1-19E3-4E0C-B3AC-A2559160EC17}" presName="connectorText" presStyleLbl="sibTrans2D1" presStyleIdx="4" presStyleCnt="9"/>
      <dgm:spPr/>
      <dgm:t>
        <a:bodyPr/>
        <a:lstStyle/>
        <a:p>
          <a:endParaRPr lang="en-US"/>
        </a:p>
      </dgm:t>
    </dgm:pt>
    <dgm:pt modelId="{9F7F0B32-0093-425B-BA42-39F4B08C420A}" type="pres">
      <dgm:prSet presAssocID="{393FC13D-594F-4A63-8592-8BD3EF36BF8E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E5E783-1366-4C41-B0B9-E45282696E56}" type="pres">
      <dgm:prSet presAssocID="{7B1B3326-7FE0-4197-8DCB-6A1C78BCFD9B}" presName="sibTrans" presStyleLbl="sibTrans2D1" presStyleIdx="5" presStyleCnt="9"/>
      <dgm:spPr/>
      <dgm:t>
        <a:bodyPr/>
        <a:lstStyle/>
        <a:p>
          <a:endParaRPr lang="en-US"/>
        </a:p>
      </dgm:t>
    </dgm:pt>
    <dgm:pt modelId="{ACF46D8D-144B-498A-9545-DD67042A831E}" type="pres">
      <dgm:prSet presAssocID="{7B1B3326-7FE0-4197-8DCB-6A1C78BCFD9B}" presName="connectorText" presStyleLbl="sibTrans2D1" presStyleIdx="5" presStyleCnt="9"/>
      <dgm:spPr/>
      <dgm:t>
        <a:bodyPr/>
        <a:lstStyle/>
        <a:p>
          <a:endParaRPr lang="en-US"/>
        </a:p>
      </dgm:t>
    </dgm:pt>
    <dgm:pt modelId="{40A2B616-EF97-4FB3-9E9C-2FE571939F40}" type="pres">
      <dgm:prSet presAssocID="{FE791E50-5631-4D7A-9207-8868A591954D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3F0181-2E84-496C-AF08-2B631C7B9514}" type="pres">
      <dgm:prSet presAssocID="{C4ECF391-CEA1-4D2C-B53A-E9641CDCEAE0}" presName="sibTrans" presStyleLbl="sibTrans2D1" presStyleIdx="6" presStyleCnt="9"/>
      <dgm:spPr/>
      <dgm:t>
        <a:bodyPr/>
        <a:lstStyle/>
        <a:p>
          <a:endParaRPr lang="en-US"/>
        </a:p>
      </dgm:t>
    </dgm:pt>
    <dgm:pt modelId="{54618A01-7AEB-4C4F-A42D-A3E3D59E7FD5}" type="pres">
      <dgm:prSet presAssocID="{C4ECF391-CEA1-4D2C-B53A-E9641CDCEAE0}" presName="connectorText" presStyleLbl="sibTrans2D1" presStyleIdx="6" presStyleCnt="9"/>
      <dgm:spPr/>
      <dgm:t>
        <a:bodyPr/>
        <a:lstStyle/>
        <a:p>
          <a:endParaRPr lang="en-US"/>
        </a:p>
      </dgm:t>
    </dgm:pt>
    <dgm:pt modelId="{8585FC8A-7069-41F9-A8B3-E5D19A3F1A0B}" type="pres">
      <dgm:prSet presAssocID="{5322B20F-7253-40F4-B1A9-880362F4185B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AB6A8D-C9BE-4CF6-AFD0-58A86B2310D2}" type="pres">
      <dgm:prSet presAssocID="{11302C27-1627-4E4A-8381-D17E75D00FCB}" presName="sibTrans" presStyleLbl="sibTrans2D1" presStyleIdx="7" presStyleCnt="9"/>
      <dgm:spPr/>
      <dgm:t>
        <a:bodyPr/>
        <a:lstStyle/>
        <a:p>
          <a:endParaRPr lang="en-US"/>
        </a:p>
      </dgm:t>
    </dgm:pt>
    <dgm:pt modelId="{E4A1FC54-8C12-4E48-943C-15774CD1F223}" type="pres">
      <dgm:prSet presAssocID="{11302C27-1627-4E4A-8381-D17E75D00FCB}" presName="connectorText" presStyleLbl="sibTrans2D1" presStyleIdx="7" presStyleCnt="9"/>
      <dgm:spPr/>
      <dgm:t>
        <a:bodyPr/>
        <a:lstStyle/>
        <a:p>
          <a:endParaRPr lang="en-US"/>
        </a:p>
      </dgm:t>
    </dgm:pt>
    <dgm:pt modelId="{CD56ACC3-33FC-4DF9-BA82-B581B423AD8E}" type="pres">
      <dgm:prSet presAssocID="{0178D45E-508B-422D-B1E5-37BD281E4719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CF9A7D-A031-4991-B6BB-90D48EC09B04}" type="pres">
      <dgm:prSet presAssocID="{00E7A3F9-3769-4505-B659-46E5B7A0F535}" presName="sibTrans" presStyleLbl="sibTrans2D1" presStyleIdx="8" presStyleCnt="9"/>
      <dgm:spPr/>
      <dgm:t>
        <a:bodyPr/>
        <a:lstStyle/>
        <a:p>
          <a:endParaRPr lang="en-US"/>
        </a:p>
      </dgm:t>
    </dgm:pt>
    <dgm:pt modelId="{CEAAC32A-CF4C-4C40-B1F3-22E99BB08C2D}" type="pres">
      <dgm:prSet presAssocID="{00E7A3F9-3769-4505-B659-46E5B7A0F535}" presName="connectorText" presStyleLbl="sibTrans2D1" presStyleIdx="8" presStyleCnt="9"/>
      <dgm:spPr/>
      <dgm:t>
        <a:bodyPr/>
        <a:lstStyle/>
        <a:p>
          <a:endParaRPr lang="en-US"/>
        </a:p>
      </dgm:t>
    </dgm:pt>
    <dgm:pt modelId="{C41C8025-0B03-4F93-8692-553942511EBC}" type="pres">
      <dgm:prSet presAssocID="{81320782-ADDD-42AE-A708-94B865EF5B31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3E3DA9-DD02-4039-A86A-7CA0B66839B3}" srcId="{5A2C0041-A253-4939-BE3A-3CE38769A1D6}" destId="{5322B20F-7253-40F4-B1A9-880362F4185B}" srcOrd="7" destOrd="0" parTransId="{FC8C1B57-C90B-48FB-A338-CD4EAA153F97}" sibTransId="{11302C27-1627-4E4A-8381-D17E75D00FCB}"/>
    <dgm:cxn modelId="{1F1BF204-9407-4579-8095-080761957ABE}" type="presOf" srcId="{393FC13D-594F-4A63-8592-8BD3EF36BF8E}" destId="{9F7F0B32-0093-425B-BA42-39F4B08C420A}" srcOrd="0" destOrd="0" presId="urn:microsoft.com/office/officeart/2005/8/layout/process1"/>
    <dgm:cxn modelId="{0963D6D4-F540-4551-A91F-BF80B9ED41D3}" type="presOf" srcId="{F55341EF-364D-454F-8A8A-FF2FD65E2C23}" destId="{2475B3E7-C3ED-4BF5-99C2-F5A185B4C11F}" srcOrd="0" destOrd="0" presId="urn:microsoft.com/office/officeart/2005/8/layout/process1"/>
    <dgm:cxn modelId="{0DDE9893-E948-4CAE-91BC-CF53A9D5EBBF}" srcId="{5A2C0041-A253-4939-BE3A-3CE38769A1D6}" destId="{AE581235-9B24-4302-99F5-DB878CF4E9C1}" srcOrd="3" destOrd="0" parTransId="{FEEB47D0-8BFF-4B5E-9ADD-82D1FC1C633E}" sibTransId="{F55341EF-364D-454F-8A8A-FF2FD65E2C23}"/>
    <dgm:cxn modelId="{B5381248-F94C-4665-805E-6F367D7B02AA}" type="presOf" srcId="{7B1B3326-7FE0-4197-8DCB-6A1C78BCFD9B}" destId="{D2E5E783-1366-4C41-B0B9-E45282696E56}" srcOrd="0" destOrd="0" presId="urn:microsoft.com/office/officeart/2005/8/layout/process1"/>
    <dgm:cxn modelId="{FB5C269E-3907-4CDC-B1A4-15F3ED865B75}" type="presOf" srcId="{11302C27-1627-4E4A-8381-D17E75D00FCB}" destId="{E4A1FC54-8C12-4E48-943C-15774CD1F223}" srcOrd="1" destOrd="0" presId="urn:microsoft.com/office/officeart/2005/8/layout/process1"/>
    <dgm:cxn modelId="{50B62CB3-A73E-43DF-83D8-140B8C57EF1C}" type="presOf" srcId="{2D37E051-BA88-43DF-98D8-0F79271DE35D}" destId="{63FC8D23-FCBA-4E66-927E-2A1FAE8FB87C}" srcOrd="1" destOrd="0" presId="urn:microsoft.com/office/officeart/2005/8/layout/process1"/>
    <dgm:cxn modelId="{A8224462-865A-435F-B47E-86CF56F72355}" srcId="{5A2C0041-A253-4939-BE3A-3CE38769A1D6}" destId="{0178D45E-508B-422D-B1E5-37BD281E4719}" srcOrd="8" destOrd="0" parTransId="{D6C720AD-A0AD-43C1-81AC-F6D3BBC9188A}" sibTransId="{00E7A3F9-3769-4505-B659-46E5B7A0F535}"/>
    <dgm:cxn modelId="{020B9542-0ACE-4F6E-8399-3133ECE20BAA}" type="presOf" srcId="{AE581235-9B24-4302-99F5-DB878CF4E9C1}" destId="{7F77B653-A977-4F87-B01E-5EC3C0BCC42D}" srcOrd="0" destOrd="0" presId="urn:microsoft.com/office/officeart/2005/8/layout/process1"/>
    <dgm:cxn modelId="{627602D6-326B-4E0E-A511-AC6A76CBBC9E}" type="presOf" srcId="{00E7A3F9-3769-4505-B659-46E5B7A0F535}" destId="{CEAAC32A-CF4C-4C40-B1F3-22E99BB08C2D}" srcOrd="1" destOrd="0" presId="urn:microsoft.com/office/officeart/2005/8/layout/process1"/>
    <dgm:cxn modelId="{B99129E3-7DB7-478A-912E-A9BDEBB73203}" type="presOf" srcId="{7B9570C3-FD2A-4138-A417-B73BC8CDBEC1}" destId="{7A81EA0E-17D8-44D4-BA97-B95BBFDEEC68}" srcOrd="0" destOrd="0" presId="urn:microsoft.com/office/officeart/2005/8/layout/process1"/>
    <dgm:cxn modelId="{504350BE-8EE0-4147-AB87-5D44A782FF04}" type="presOf" srcId="{E366C71E-D5EB-438D-B3C6-EDD8785DBA2D}" destId="{8FE5C420-9222-422C-886E-0264DE0A62A5}" srcOrd="1" destOrd="0" presId="urn:microsoft.com/office/officeart/2005/8/layout/process1"/>
    <dgm:cxn modelId="{11D25B21-0DFE-4A34-BDEA-2FCF9F22E056}" type="presOf" srcId="{2D37E051-BA88-43DF-98D8-0F79271DE35D}" destId="{77BC348F-0751-4187-A8AA-02DD79CD0AB2}" srcOrd="0" destOrd="0" presId="urn:microsoft.com/office/officeart/2005/8/layout/process1"/>
    <dgm:cxn modelId="{80E7518C-73E6-44AB-9AC6-23FAD816C14D}" srcId="{5A2C0041-A253-4939-BE3A-3CE38769A1D6}" destId="{45D3C875-2FF4-4094-935C-A66825DDED9E}" srcOrd="2" destOrd="0" parTransId="{F6808B8F-F572-40F4-B5F2-A68DBAC2FE83}" sibTransId="{E366C71E-D5EB-438D-B3C6-EDD8785DBA2D}"/>
    <dgm:cxn modelId="{5E757DD3-A3E4-454D-9BF7-DAE434A19B13}" type="presOf" srcId="{00E7A3F9-3769-4505-B659-46E5B7A0F535}" destId="{1ACF9A7D-A031-4991-B6BB-90D48EC09B04}" srcOrd="0" destOrd="0" presId="urn:microsoft.com/office/officeart/2005/8/layout/process1"/>
    <dgm:cxn modelId="{D74BFA58-DB58-4D4A-AA2D-E347EED5CCBC}" type="presOf" srcId="{B60E39B1-19E3-4E0C-B3AC-A2559160EC17}" destId="{598C27C7-7886-48D3-AE69-7DE8DA435F86}" srcOrd="1" destOrd="0" presId="urn:microsoft.com/office/officeart/2005/8/layout/process1"/>
    <dgm:cxn modelId="{3FC27545-452A-41F3-8359-D32E8F9AB98F}" type="presOf" srcId="{5322B20F-7253-40F4-B1A9-880362F4185B}" destId="{8585FC8A-7069-41F9-A8B3-E5D19A3F1A0B}" srcOrd="0" destOrd="0" presId="urn:microsoft.com/office/officeart/2005/8/layout/process1"/>
    <dgm:cxn modelId="{E4E28628-FAB6-4CF4-949C-33F869D67BE3}" type="presOf" srcId="{E366C71E-D5EB-438D-B3C6-EDD8785DBA2D}" destId="{9D7DC496-F805-4B71-9EC5-29C9763B65E6}" srcOrd="0" destOrd="0" presId="urn:microsoft.com/office/officeart/2005/8/layout/process1"/>
    <dgm:cxn modelId="{DF57A2B7-8920-409A-A657-50AE89CC9005}" type="presOf" srcId="{FE791E50-5631-4D7A-9207-8868A591954D}" destId="{40A2B616-EF97-4FB3-9E9C-2FE571939F40}" srcOrd="0" destOrd="0" presId="urn:microsoft.com/office/officeart/2005/8/layout/process1"/>
    <dgm:cxn modelId="{546B869F-E4E9-43B6-94BE-8B6CC3816573}" type="presOf" srcId="{18849CB5-F57C-4EB8-9F50-4B18E40F4F2E}" destId="{2BF1DABE-D53B-4632-B504-FBC004A9F748}" srcOrd="0" destOrd="0" presId="urn:microsoft.com/office/officeart/2005/8/layout/process1"/>
    <dgm:cxn modelId="{500B7277-3F9B-4C83-82AE-6CBF45888E56}" type="presOf" srcId="{C4ECF391-CEA1-4D2C-B53A-E9641CDCEAE0}" destId="{54618A01-7AEB-4C4F-A42D-A3E3D59E7FD5}" srcOrd="1" destOrd="0" presId="urn:microsoft.com/office/officeart/2005/8/layout/process1"/>
    <dgm:cxn modelId="{517EBCE5-A56C-4F78-9D8F-141F51B8A6E9}" type="presOf" srcId="{C4ECF391-CEA1-4D2C-B53A-E9641CDCEAE0}" destId="{5A3F0181-2E84-496C-AF08-2B631C7B9514}" srcOrd="0" destOrd="0" presId="urn:microsoft.com/office/officeart/2005/8/layout/process1"/>
    <dgm:cxn modelId="{7562C261-5AF2-4A65-AA46-FB9D30E2758E}" srcId="{5A2C0041-A253-4939-BE3A-3CE38769A1D6}" destId="{393FC13D-594F-4A63-8592-8BD3EF36BF8E}" srcOrd="5" destOrd="0" parTransId="{82C44BF3-3E5F-49FC-BF77-B9D839459368}" sibTransId="{7B1B3326-7FE0-4197-8DCB-6A1C78BCFD9B}"/>
    <dgm:cxn modelId="{D492F4F6-06E7-4CDC-9C13-AFEA5ED388D0}" type="presOf" srcId="{DAA7D05D-DB41-4380-90A4-0C1D9A672423}" destId="{99FCE448-3B88-4AFF-8FAE-15D9F648ABF8}" srcOrd="0" destOrd="0" presId="urn:microsoft.com/office/officeart/2005/8/layout/process1"/>
    <dgm:cxn modelId="{6E8F6641-F25C-4DBB-85FC-770BBB0A7DD9}" type="presOf" srcId="{E4BA2250-5EBA-4315-BC20-93FDBF993D94}" destId="{2CD32BF8-67FE-4689-8CA8-C3C17B140D1B}" srcOrd="1" destOrd="0" presId="urn:microsoft.com/office/officeart/2005/8/layout/process1"/>
    <dgm:cxn modelId="{17BC1C88-4969-401C-8CF0-1023DF68C032}" srcId="{5A2C0041-A253-4939-BE3A-3CE38769A1D6}" destId="{DAA7D05D-DB41-4380-90A4-0C1D9A672423}" srcOrd="0" destOrd="0" parTransId="{23542C51-5B2F-40CE-AAF1-24A1B773FFD0}" sibTransId="{E4BA2250-5EBA-4315-BC20-93FDBF993D94}"/>
    <dgm:cxn modelId="{76D71448-93B5-4BED-8F9A-AE694F00159E}" type="presOf" srcId="{E4BA2250-5EBA-4315-BC20-93FDBF993D94}" destId="{18498D5C-B7F7-4A0B-9606-BFEFA5FCFB75}" srcOrd="0" destOrd="0" presId="urn:microsoft.com/office/officeart/2005/8/layout/process1"/>
    <dgm:cxn modelId="{13A7B492-3B9F-4187-B74C-FD2E6B3ABA9B}" type="presOf" srcId="{5A2C0041-A253-4939-BE3A-3CE38769A1D6}" destId="{81C4F3DD-0920-486E-868E-BA3CBA5FDFF4}" srcOrd="0" destOrd="0" presId="urn:microsoft.com/office/officeart/2005/8/layout/process1"/>
    <dgm:cxn modelId="{1B43B1B9-4D58-4971-B566-8AF8EB4D579B}" type="presOf" srcId="{45D3C875-2FF4-4094-935C-A66825DDED9E}" destId="{B762BA8C-BE6A-46E8-9200-E48B0DAC5512}" srcOrd="0" destOrd="0" presId="urn:microsoft.com/office/officeart/2005/8/layout/process1"/>
    <dgm:cxn modelId="{6E9BBEE6-E7FC-44A0-915D-79CCFA66B9CA}" srcId="{5A2C0041-A253-4939-BE3A-3CE38769A1D6}" destId="{7B9570C3-FD2A-4138-A417-B73BC8CDBEC1}" srcOrd="4" destOrd="0" parTransId="{A5C3B6BF-2637-4736-BB39-9CCAE1E14E4A}" sibTransId="{B60E39B1-19E3-4E0C-B3AC-A2559160EC17}"/>
    <dgm:cxn modelId="{A19B7A3B-32EC-49CC-818D-B5CD4F11E3A0}" type="presOf" srcId="{11302C27-1627-4E4A-8381-D17E75D00FCB}" destId="{52AB6A8D-C9BE-4CF6-AFD0-58A86B2310D2}" srcOrd="0" destOrd="0" presId="urn:microsoft.com/office/officeart/2005/8/layout/process1"/>
    <dgm:cxn modelId="{B2674704-DF8D-4C56-BE69-E0A919DA7A3E}" type="presOf" srcId="{F55341EF-364D-454F-8A8A-FF2FD65E2C23}" destId="{EC75F682-D094-4DA6-8D79-F11B27EDEEAB}" srcOrd="1" destOrd="0" presId="urn:microsoft.com/office/officeart/2005/8/layout/process1"/>
    <dgm:cxn modelId="{444D61E8-B7B2-4943-B670-7F24117FD5CB}" type="presOf" srcId="{81320782-ADDD-42AE-A708-94B865EF5B31}" destId="{C41C8025-0B03-4F93-8692-553942511EBC}" srcOrd="0" destOrd="0" presId="urn:microsoft.com/office/officeart/2005/8/layout/process1"/>
    <dgm:cxn modelId="{D9D672B0-FC89-4446-98B9-D49E4A5D59E2}" srcId="{5A2C0041-A253-4939-BE3A-3CE38769A1D6}" destId="{81320782-ADDD-42AE-A708-94B865EF5B31}" srcOrd="9" destOrd="0" parTransId="{4ED3B66C-06FE-4514-8B1B-ACD5644984A2}" sibTransId="{E49BC14B-3B1A-40B8-ADFC-E36ABFBD03E1}"/>
    <dgm:cxn modelId="{7A716EC6-FCF9-4C63-A48F-AB710995E0C7}" type="presOf" srcId="{B60E39B1-19E3-4E0C-B3AC-A2559160EC17}" destId="{92B44698-A007-46C6-8306-A17EA3CEE469}" srcOrd="0" destOrd="0" presId="urn:microsoft.com/office/officeart/2005/8/layout/process1"/>
    <dgm:cxn modelId="{832ED34E-E1FD-481A-9024-0E3A4186409B}" srcId="{5A2C0041-A253-4939-BE3A-3CE38769A1D6}" destId="{FE791E50-5631-4D7A-9207-8868A591954D}" srcOrd="6" destOrd="0" parTransId="{63FBC9C6-8AB6-444B-9CC7-17FBD8F7128F}" sibTransId="{C4ECF391-CEA1-4D2C-B53A-E9641CDCEAE0}"/>
    <dgm:cxn modelId="{C20FF01D-DF40-480E-A428-A0BEC3461A1D}" srcId="{5A2C0041-A253-4939-BE3A-3CE38769A1D6}" destId="{18849CB5-F57C-4EB8-9F50-4B18E40F4F2E}" srcOrd="1" destOrd="0" parTransId="{EE1E41EE-6ADF-4C0A-B72D-D00D67F4256E}" sibTransId="{2D37E051-BA88-43DF-98D8-0F79271DE35D}"/>
    <dgm:cxn modelId="{DCFCE1A0-6A18-425A-86BD-308F9FCDEAE6}" type="presOf" srcId="{7B1B3326-7FE0-4197-8DCB-6A1C78BCFD9B}" destId="{ACF46D8D-144B-498A-9545-DD67042A831E}" srcOrd="1" destOrd="0" presId="urn:microsoft.com/office/officeart/2005/8/layout/process1"/>
    <dgm:cxn modelId="{AE14537A-F8DC-4E5E-8C7B-BBADA7D6C390}" type="presOf" srcId="{0178D45E-508B-422D-B1E5-37BD281E4719}" destId="{CD56ACC3-33FC-4DF9-BA82-B581B423AD8E}" srcOrd="0" destOrd="0" presId="urn:microsoft.com/office/officeart/2005/8/layout/process1"/>
    <dgm:cxn modelId="{4B4D966B-B4B8-4241-AB59-F450A3789F56}" type="presParOf" srcId="{81C4F3DD-0920-486E-868E-BA3CBA5FDFF4}" destId="{99FCE448-3B88-4AFF-8FAE-15D9F648ABF8}" srcOrd="0" destOrd="0" presId="urn:microsoft.com/office/officeart/2005/8/layout/process1"/>
    <dgm:cxn modelId="{B0D3798E-CB66-4670-8C0B-FDBF45C2F7C1}" type="presParOf" srcId="{81C4F3DD-0920-486E-868E-BA3CBA5FDFF4}" destId="{18498D5C-B7F7-4A0B-9606-BFEFA5FCFB75}" srcOrd="1" destOrd="0" presId="urn:microsoft.com/office/officeart/2005/8/layout/process1"/>
    <dgm:cxn modelId="{AC60C317-7D1B-4C00-A900-0DFCD4CA0F4F}" type="presParOf" srcId="{18498D5C-B7F7-4A0B-9606-BFEFA5FCFB75}" destId="{2CD32BF8-67FE-4689-8CA8-C3C17B140D1B}" srcOrd="0" destOrd="0" presId="urn:microsoft.com/office/officeart/2005/8/layout/process1"/>
    <dgm:cxn modelId="{0A2646FC-44C0-4D85-813F-C7E7EF0A4BA6}" type="presParOf" srcId="{81C4F3DD-0920-486E-868E-BA3CBA5FDFF4}" destId="{2BF1DABE-D53B-4632-B504-FBC004A9F748}" srcOrd="2" destOrd="0" presId="urn:microsoft.com/office/officeart/2005/8/layout/process1"/>
    <dgm:cxn modelId="{807CCBA7-8BC4-4C19-8D16-378B8F85F44F}" type="presParOf" srcId="{81C4F3DD-0920-486E-868E-BA3CBA5FDFF4}" destId="{77BC348F-0751-4187-A8AA-02DD79CD0AB2}" srcOrd="3" destOrd="0" presId="urn:microsoft.com/office/officeart/2005/8/layout/process1"/>
    <dgm:cxn modelId="{F34304B0-F649-4F15-A1A0-49E6B0B99A60}" type="presParOf" srcId="{77BC348F-0751-4187-A8AA-02DD79CD0AB2}" destId="{63FC8D23-FCBA-4E66-927E-2A1FAE8FB87C}" srcOrd="0" destOrd="0" presId="urn:microsoft.com/office/officeart/2005/8/layout/process1"/>
    <dgm:cxn modelId="{2D2CAC69-84B7-4986-94BD-0CBA96282B5B}" type="presParOf" srcId="{81C4F3DD-0920-486E-868E-BA3CBA5FDFF4}" destId="{B762BA8C-BE6A-46E8-9200-E48B0DAC5512}" srcOrd="4" destOrd="0" presId="urn:microsoft.com/office/officeart/2005/8/layout/process1"/>
    <dgm:cxn modelId="{2FEC647F-9D9E-4A54-8385-A063AC71504E}" type="presParOf" srcId="{81C4F3DD-0920-486E-868E-BA3CBA5FDFF4}" destId="{9D7DC496-F805-4B71-9EC5-29C9763B65E6}" srcOrd="5" destOrd="0" presId="urn:microsoft.com/office/officeart/2005/8/layout/process1"/>
    <dgm:cxn modelId="{027967C0-EFE5-490C-B613-15C4822D5A62}" type="presParOf" srcId="{9D7DC496-F805-4B71-9EC5-29C9763B65E6}" destId="{8FE5C420-9222-422C-886E-0264DE0A62A5}" srcOrd="0" destOrd="0" presId="urn:microsoft.com/office/officeart/2005/8/layout/process1"/>
    <dgm:cxn modelId="{EAAB5E3C-89C0-4AD3-A23E-D7508A68488D}" type="presParOf" srcId="{81C4F3DD-0920-486E-868E-BA3CBA5FDFF4}" destId="{7F77B653-A977-4F87-B01E-5EC3C0BCC42D}" srcOrd="6" destOrd="0" presId="urn:microsoft.com/office/officeart/2005/8/layout/process1"/>
    <dgm:cxn modelId="{BCA1C67F-EAFD-4FED-A730-2A8FF5EC5C61}" type="presParOf" srcId="{81C4F3DD-0920-486E-868E-BA3CBA5FDFF4}" destId="{2475B3E7-C3ED-4BF5-99C2-F5A185B4C11F}" srcOrd="7" destOrd="0" presId="urn:microsoft.com/office/officeart/2005/8/layout/process1"/>
    <dgm:cxn modelId="{94535B52-A65D-4576-9279-CBA4A23B5313}" type="presParOf" srcId="{2475B3E7-C3ED-4BF5-99C2-F5A185B4C11F}" destId="{EC75F682-D094-4DA6-8D79-F11B27EDEEAB}" srcOrd="0" destOrd="0" presId="urn:microsoft.com/office/officeart/2005/8/layout/process1"/>
    <dgm:cxn modelId="{6B339CAF-BAD8-4368-8DC9-33B1E5CC37F4}" type="presParOf" srcId="{81C4F3DD-0920-486E-868E-BA3CBA5FDFF4}" destId="{7A81EA0E-17D8-44D4-BA97-B95BBFDEEC68}" srcOrd="8" destOrd="0" presId="urn:microsoft.com/office/officeart/2005/8/layout/process1"/>
    <dgm:cxn modelId="{F8CA0BE8-A5F9-4158-808C-3638E5D08A81}" type="presParOf" srcId="{81C4F3DD-0920-486E-868E-BA3CBA5FDFF4}" destId="{92B44698-A007-46C6-8306-A17EA3CEE469}" srcOrd="9" destOrd="0" presId="urn:microsoft.com/office/officeart/2005/8/layout/process1"/>
    <dgm:cxn modelId="{3E2A068D-E9AC-4310-AEF0-9A8F21041DA5}" type="presParOf" srcId="{92B44698-A007-46C6-8306-A17EA3CEE469}" destId="{598C27C7-7886-48D3-AE69-7DE8DA435F86}" srcOrd="0" destOrd="0" presId="urn:microsoft.com/office/officeart/2005/8/layout/process1"/>
    <dgm:cxn modelId="{A96E36CD-A0FD-445A-983D-49CECD846ED7}" type="presParOf" srcId="{81C4F3DD-0920-486E-868E-BA3CBA5FDFF4}" destId="{9F7F0B32-0093-425B-BA42-39F4B08C420A}" srcOrd="10" destOrd="0" presId="urn:microsoft.com/office/officeart/2005/8/layout/process1"/>
    <dgm:cxn modelId="{D6F88A8D-52E5-4AC7-8C30-CE017F0FCE76}" type="presParOf" srcId="{81C4F3DD-0920-486E-868E-BA3CBA5FDFF4}" destId="{D2E5E783-1366-4C41-B0B9-E45282696E56}" srcOrd="11" destOrd="0" presId="urn:microsoft.com/office/officeart/2005/8/layout/process1"/>
    <dgm:cxn modelId="{3302E3B2-9A97-46DF-B002-6D44EA6194AF}" type="presParOf" srcId="{D2E5E783-1366-4C41-B0B9-E45282696E56}" destId="{ACF46D8D-144B-498A-9545-DD67042A831E}" srcOrd="0" destOrd="0" presId="urn:microsoft.com/office/officeart/2005/8/layout/process1"/>
    <dgm:cxn modelId="{1CB0A3CE-5B69-458C-8834-9E88E94A4979}" type="presParOf" srcId="{81C4F3DD-0920-486E-868E-BA3CBA5FDFF4}" destId="{40A2B616-EF97-4FB3-9E9C-2FE571939F40}" srcOrd="12" destOrd="0" presId="urn:microsoft.com/office/officeart/2005/8/layout/process1"/>
    <dgm:cxn modelId="{6AF1CA40-9A1E-474A-8E9D-976CB0965722}" type="presParOf" srcId="{81C4F3DD-0920-486E-868E-BA3CBA5FDFF4}" destId="{5A3F0181-2E84-496C-AF08-2B631C7B9514}" srcOrd="13" destOrd="0" presId="urn:microsoft.com/office/officeart/2005/8/layout/process1"/>
    <dgm:cxn modelId="{00DB623B-75B4-4292-B7D3-71D7BCDE6A9D}" type="presParOf" srcId="{5A3F0181-2E84-496C-AF08-2B631C7B9514}" destId="{54618A01-7AEB-4C4F-A42D-A3E3D59E7FD5}" srcOrd="0" destOrd="0" presId="urn:microsoft.com/office/officeart/2005/8/layout/process1"/>
    <dgm:cxn modelId="{04DEDAA2-C47C-436C-975F-097A0FBDC2FD}" type="presParOf" srcId="{81C4F3DD-0920-486E-868E-BA3CBA5FDFF4}" destId="{8585FC8A-7069-41F9-A8B3-E5D19A3F1A0B}" srcOrd="14" destOrd="0" presId="urn:microsoft.com/office/officeart/2005/8/layout/process1"/>
    <dgm:cxn modelId="{07EEF6BB-757A-4861-8C2E-12A35895B785}" type="presParOf" srcId="{81C4F3DD-0920-486E-868E-BA3CBA5FDFF4}" destId="{52AB6A8D-C9BE-4CF6-AFD0-58A86B2310D2}" srcOrd="15" destOrd="0" presId="urn:microsoft.com/office/officeart/2005/8/layout/process1"/>
    <dgm:cxn modelId="{E4AC8545-72D7-4073-B03D-8994BE1CE2A3}" type="presParOf" srcId="{52AB6A8D-C9BE-4CF6-AFD0-58A86B2310D2}" destId="{E4A1FC54-8C12-4E48-943C-15774CD1F223}" srcOrd="0" destOrd="0" presId="urn:microsoft.com/office/officeart/2005/8/layout/process1"/>
    <dgm:cxn modelId="{B21B4D72-3FE3-4A5B-A563-8DE80DB53C4F}" type="presParOf" srcId="{81C4F3DD-0920-486E-868E-BA3CBA5FDFF4}" destId="{CD56ACC3-33FC-4DF9-BA82-B581B423AD8E}" srcOrd="16" destOrd="0" presId="urn:microsoft.com/office/officeart/2005/8/layout/process1"/>
    <dgm:cxn modelId="{106E820F-4E7D-4C7A-A6B6-30E0BE9A6709}" type="presParOf" srcId="{81C4F3DD-0920-486E-868E-BA3CBA5FDFF4}" destId="{1ACF9A7D-A031-4991-B6BB-90D48EC09B04}" srcOrd="17" destOrd="0" presId="urn:microsoft.com/office/officeart/2005/8/layout/process1"/>
    <dgm:cxn modelId="{4CDD0D98-77CC-4DCB-9E5E-C298299D2C15}" type="presParOf" srcId="{1ACF9A7D-A031-4991-B6BB-90D48EC09B04}" destId="{CEAAC32A-CF4C-4C40-B1F3-22E99BB08C2D}" srcOrd="0" destOrd="0" presId="urn:microsoft.com/office/officeart/2005/8/layout/process1"/>
    <dgm:cxn modelId="{81ADDBDE-2721-4712-B0EA-B4010AC76742}" type="presParOf" srcId="{81C4F3DD-0920-486E-868E-BA3CBA5FDFF4}" destId="{C41C8025-0B03-4F93-8692-553942511EBC}" srcOrd="1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CE448-3B88-4AFF-8FAE-15D9F648ABF8}">
      <dsp:nvSpPr>
        <dsp:cNvPr id="0" name=""/>
        <dsp:cNvSpPr/>
      </dsp:nvSpPr>
      <dsp:spPr>
        <a:xfrm>
          <a:off x="5194" y="255552"/>
          <a:ext cx="624984" cy="1748477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New Project Identified</a:t>
          </a:r>
          <a:endParaRPr lang="en-US" sz="900" kern="1200" dirty="0"/>
        </a:p>
      </dsp:txBody>
      <dsp:txXfrm>
        <a:off x="23499" y="273857"/>
        <a:ext cx="588374" cy="1711867"/>
      </dsp:txXfrm>
    </dsp:sp>
    <dsp:sp modelId="{18498D5C-B7F7-4A0B-9606-BFEFA5FCFB75}">
      <dsp:nvSpPr>
        <dsp:cNvPr id="0" name=""/>
        <dsp:cNvSpPr/>
      </dsp:nvSpPr>
      <dsp:spPr>
        <a:xfrm>
          <a:off x="692678" y="1052293"/>
          <a:ext cx="132496" cy="154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692678" y="1083292"/>
        <a:ext cx="92747" cy="92998"/>
      </dsp:txXfrm>
    </dsp:sp>
    <dsp:sp modelId="{2BF1DABE-D53B-4632-B504-FBC004A9F748}">
      <dsp:nvSpPr>
        <dsp:cNvPr id="0" name=""/>
        <dsp:cNvSpPr/>
      </dsp:nvSpPr>
      <dsp:spPr>
        <a:xfrm>
          <a:off x="880173" y="255552"/>
          <a:ext cx="788243" cy="17484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Governance Meeting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b="1" kern="1200" dirty="0" smtClean="0"/>
        </a:p>
      </dsp:txBody>
      <dsp:txXfrm>
        <a:off x="903260" y="278639"/>
        <a:ext cx="742069" cy="1702303"/>
      </dsp:txXfrm>
    </dsp:sp>
    <dsp:sp modelId="{77BC348F-0751-4187-A8AA-02DD79CD0AB2}">
      <dsp:nvSpPr>
        <dsp:cNvPr id="0" name=""/>
        <dsp:cNvSpPr/>
      </dsp:nvSpPr>
      <dsp:spPr>
        <a:xfrm>
          <a:off x="1730915" y="1052293"/>
          <a:ext cx="132496" cy="154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730915" y="1083292"/>
        <a:ext cx="92747" cy="92998"/>
      </dsp:txXfrm>
    </dsp:sp>
    <dsp:sp modelId="{B762BA8C-BE6A-46E8-9200-E48B0DAC5512}">
      <dsp:nvSpPr>
        <dsp:cNvPr id="0" name=""/>
        <dsp:cNvSpPr/>
      </dsp:nvSpPr>
      <dsp:spPr>
        <a:xfrm>
          <a:off x="1918410" y="255552"/>
          <a:ext cx="624984" cy="1748477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Separate Project Meetings as needed</a:t>
          </a:r>
          <a:endParaRPr lang="en-US" sz="900" kern="1200" dirty="0"/>
        </a:p>
      </dsp:txBody>
      <dsp:txXfrm>
        <a:off x="1936715" y="273857"/>
        <a:ext cx="588374" cy="1711867"/>
      </dsp:txXfrm>
    </dsp:sp>
    <dsp:sp modelId="{9D7DC496-F805-4B71-9EC5-29C9763B65E6}">
      <dsp:nvSpPr>
        <dsp:cNvPr id="0" name=""/>
        <dsp:cNvSpPr/>
      </dsp:nvSpPr>
      <dsp:spPr>
        <a:xfrm>
          <a:off x="2605893" y="1052293"/>
          <a:ext cx="132496" cy="154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605893" y="1083292"/>
        <a:ext cx="92747" cy="92998"/>
      </dsp:txXfrm>
    </dsp:sp>
    <dsp:sp modelId="{7F77B653-A977-4F87-B01E-5EC3C0BCC42D}">
      <dsp:nvSpPr>
        <dsp:cNvPr id="0" name=""/>
        <dsp:cNvSpPr/>
      </dsp:nvSpPr>
      <dsp:spPr>
        <a:xfrm>
          <a:off x="2793389" y="255552"/>
          <a:ext cx="926814" cy="17484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Governance Meeting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b="1" kern="1200" dirty="0" smtClean="0"/>
        </a:p>
      </dsp:txBody>
      <dsp:txXfrm>
        <a:off x="2820534" y="282697"/>
        <a:ext cx="872524" cy="1694187"/>
      </dsp:txXfrm>
    </dsp:sp>
    <dsp:sp modelId="{2475B3E7-C3ED-4BF5-99C2-F5A185B4C11F}">
      <dsp:nvSpPr>
        <dsp:cNvPr id="0" name=""/>
        <dsp:cNvSpPr/>
      </dsp:nvSpPr>
      <dsp:spPr>
        <a:xfrm>
          <a:off x="3782702" y="1052293"/>
          <a:ext cx="132496" cy="154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782702" y="1083292"/>
        <a:ext cx="92747" cy="92998"/>
      </dsp:txXfrm>
    </dsp:sp>
    <dsp:sp modelId="{7A81EA0E-17D8-44D4-BA97-B95BBFDEEC68}">
      <dsp:nvSpPr>
        <dsp:cNvPr id="0" name=""/>
        <dsp:cNvSpPr/>
      </dsp:nvSpPr>
      <dsp:spPr>
        <a:xfrm>
          <a:off x="3970198" y="255552"/>
          <a:ext cx="624984" cy="17484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Weekly Center Leader Meeting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b="1" kern="1200" dirty="0" smtClean="0"/>
        </a:p>
      </dsp:txBody>
      <dsp:txXfrm>
        <a:off x="3988503" y="273857"/>
        <a:ext cx="588374" cy="1711867"/>
      </dsp:txXfrm>
    </dsp:sp>
    <dsp:sp modelId="{92B44698-A007-46C6-8306-A17EA3CEE469}">
      <dsp:nvSpPr>
        <dsp:cNvPr id="0" name=""/>
        <dsp:cNvSpPr/>
      </dsp:nvSpPr>
      <dsp:spPr>
        <a:xfrm>
          <a:off x="4657681" y="1052293"/>
          <a:ext cx="132496" cy="154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4657681" y="1083292"/>
        <a:ext cx="92747" cy="92998"/>
      </dsp:txXfrm>
    </dsp:sp>
    <dsp:sp modelId="{9F7F0B32-0093-425B-BA42-39F4B08C420A}">
      <dsp:nvSpPr>
        <dsp:cNvPr id="0" name=""/>
        <dsp:cNvSpPr/>
      </dsp:nvSpPr>
      <dsp:spPr>
        <a:xfrm>
          <a:off x="4845176" y="255552"/>
          <a:ext cx="624984" cy="17484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Field Advisory Panel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b="1" kern="1200" dirty="0" smtClean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dirty="0" smtClean="0"/>
            <a:t>Purpose: </a:t>
          </a:r>
          <a:r>
            <a:rPr lang="en-US" sz="700" kern="1200" dirty="0" smtClean="0"/>
            <a:t>Collect Feedback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 smtClean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dirty="0" smtClean="0"/>
            <a:t>When: </a:t>
          </a:r>
          <a:r>
            <a:rPr lang="en-US" sz="700" b="0" kern="1200" dirty="0" smtClean="0"/>
            <a:t>As needed</a:t>
          </a:r>
          <a:endParaRPr lang="en-US" sz="700" b="0" kern="1200" dirty="0"/>
        </a:p>
      </dsp:txBody>
      <dsp:txXfrm>
        <a:off x="4863481" y="273857"/>
        <a:ext cx="588374" cy="1711867"/>
      </dsp:txXfrm>
    </dsp:sp>
    <dsp:sp modelId="{D2E5E783-1366-4C41-B0B9-E45282696E56}">
      <dsp:nvSpPr>
        <dsp:cNvPr id="0" name=""/>
        <dsp:cNvSpPr/>
      </dsp:nvSpPr>
      <dsp:spPr>
        <a:xfrm>
          <a:off x="5532659" y="1052293"/>
          <a:ext cx="132496" cy="154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5532659" y="1083292"/>
        <a:ext cx="92747" cy="92998"/>
      </dsp:txXfrm>
    </dsp:sp>
    <dsp:sp modelId="{40A2B616-EF97-4FB3-9E9C-2FE571939F40}">
      <dsp:nvSpPr>
        <dsp:cNvPr id="0" name=""/>
        <dsp:cNvSpPr/>
      </dsp:nvSpPr>
      <dsp:spPr>
        <a:xfrm>
          <a:off x="5720155" y="255552"/>
          <a:ext cx="624984" cy="17484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Weekly Center Leader Meeting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dirty="0" smtClean="0"/>
            <a:t>Purpose: Center Planning and Specific execution details</a:t>
          </a:r>
          <a:endParaRPr lang="en-US" sz="7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dirty="0" smtClean="0"/>
            <a:t>When: </a:t>
          </a:r>
          <a:r>
            <a:rPr lang="en-US" sz="700" b="0" kern="1200" dirty="0" smtClean="0"/>
            <a:t>1 month out</a:t>
          </a:r>
          <a:endParaRPr lang="en-US" sz="700" kern="1200" dirty="0"/>
        </a:p>
      </dsp:txBody>
      <dsp:txXfrm>
        <a:off x="5738460" y="273857"/>
        <a:ext cx="588374" cy="1711867"/>
      </dsp:txXfrm>
    </dsp:sp>
    <dsp:sp modelId="{5A3F0181-2E84-496C-AF08-2B631C7B9514}">
      <dsp:nvSpPr>
        <dsp:cNvPr id="0" name=""/>
        <dsp:cNvSpPr/>
      </dsp:nvSpPr>
      <dsp:spPr>
        <a:xfrm>
          <a:off x="6407638" y="1052293"/>
          <a:ext cx="132496" cy="154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6407638" y="1083292"/>
        <a:ext cx="92747" cy="92998"/>
      </dsp:txXfrm>
    </dsp:sp>
    <dsp:sp modelId="{8585FC8A-7069-41F9-A8B3-E5D19A3F1A0B}">
      <dsp:nvSpPr>
        <dsp:cNvPr id="0" name=""/>
        <dsp:cNvSpPr/>
      </dsp:nvSpPr>
      <dsp:spPr>
        <a:xfrm>
          <a:off x="6595134" y="255552"/>
          <a:ext cx="624984" cy="1748477"/>
        </a:xfrm>
        <a:prstGeom prst="roundRect">
          <a:avLst>
            <a:gd name="adj" fmla="val 10000"/>
          </a:avLst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Monday Memo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1 week out</a:t>
          </a:r>
          <a:endParaRPr lang="en-US" sz="1000" kern="1200" dirty="0"/>
        </a:p>
      </dsp:txBody>
      <dsp:txXfrm>
        <a:off x="6613439" y="273857"/>
        <a:ext cx="588374" cy="1711867"/>
      </dsp:txXfrm>
    </dsp:sp>
    <dsp:sp modelId="{52AB6A8D-C9BE-4CF6-AFD0-58A86B2310D2}">
      <dsp:nvSpPr>
        <dsp:cNvPr id="0" name=""/>
        <dsp:cNvSpPr/>
      </dsp:nvSpPr>
      <dsp:spPr>
        <a:xfrm>
          <a:off x="7282617" y="1052293"/>
          <a:ext cx="132496" cy="154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7282617" y="1083292"/>
        <a:ext cx="92747" cy="92998"/>
      </dsp:txXfrm>
    </dsp:sp>
    <dsp:sp modelId="{CD56ACC3-33FC-4DF9-BA82-B581B423AD8E}">
      <dsp:nvSpPr>
        <dsp:cNvPr id="0" name=""/>
        <dsp:cNvSpPr/>
      </dsp:nvSpPr>
      <dsp:spPr>
        <a:xfrm>
          <a:off x="7470112" y="255552"/>
          <a:ext cx="624984" cy="1748477"/>
        </a:xfrm>
        <a:prstGeom prst="roundRect">
          <a:avLst>
            <a:gd name="adj" fmla="val 10000"/>
          </a:avLst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Daily Digest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Just in Time Notice/Follow up for execution</a:t>
          </a:r>
          <a:endParaRPr lang="en-US" sz="700" kern="1200" dirty="0"/>
        </a:p>
      </dsp:txBody>
      <dsp:txXfrm>
        <a:off x="7488417" y="273857"/>
        <a:ext cx="588374" cy="1711867"/>
      </dsp:txXfrm>
    </dsp:sp>
    <dsp:sp modelId="{1ACF9A7D-A031-4991-B6BB-90D48EC09B04}">
      <dsp:nvSpPr>
        <dsp:cNvPr id="0" name=""/>
        <dsp:cNvSpPr/>
      </dsp:nvSpPr>
      <dsp:spPr>
        <a:xfrm>
          <a:off x="8157595" y="1052293"/>
          <a:ext cx="132496" cy="154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8157595" y="1083292"/>
        <a:ext cx="92747" cy="92998"/>
      </dsp:txXfrm>
    </dsp:sp>
    <dsp:sp modelId="{C41C8025-0B03-4F93-8692-553942511EBC}">
      <dsp:nvSpPr>
        <dsp:cNvPr id="0" name=""/>
        <dsp:cNvSpPr/>
      </dsp:nvSpPr>
      <dsp:spPr>
        <a:xfrm>
          <a:off x="8345091" y="255552"/>
          <a:ext cx="624984" cy="1748477"/>
        </a:xfrm>
        <a:prstGeom prst="roundRect">
          <a:avLst>
            <a:gd name="adj" fmla="val 10000"/>
          </a:avLst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Follow Up Guide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Post Launch</a:t>
          </a:r>
          <a:endParaRPr lang="en-US" sz="1000" kern="1200" dirty="0"/>
        </a:p>
      </dsp:txBody>
      <dsp:txXfrm>
        <a:off x="8363396" y="273857"/>
        <a:ext cx="588374" cy="1711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31D0B-1C58-425C-8368-94C3104F6987}" type="datetimeFigureOut">
              <a:rPr lang="en-US" smtClean="0"/>
              <a:pPr/>
              <a:t>3/18/2014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8A164-FCA1-4C2D-B93D-7BC447FF55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9B9B9B"/>
          </a:solidFill>
          <a:ln w="9525">
            <a:noFill/>
            <a:miter lim="800000"/>
            <a:headEnd/>
            <a:tailEnd/>
          </a:ln>
        </p:spPr>
        <p:txBody>
          <a:bodyPr anchor="b"/>
          <a:lstStyle>
            <a:lvl1pPr marL="228600" indent="0"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057400" y="61555"/>
            <a:ext cx="707027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000" b="1" dirty="0" smtClean="0">
                <a:solidFill>
                  <a:prstClr val="white"/>
                </a:solidFill>
                <a:latin typeface="Swis721 Lt BT" pitchFamily="34" charset="0"/>
              </a:rPr>
              <a:t>Project Alignment &amp; Project Communication Process</a:t>
            </a:r>
            <a:endParaRPr lang="en-US" sz="2000" b="1" dirty="0">
              <a:solidFill>
                <a:prstClr val="white"/>
              </a:solidFill>
              <a:latin typeface="Swis721 Lt BT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6745696"/>
              </p:ext>
            </p:extLst>
          </p:nvPr>
        </p:nvGraphicFramePr>
        <p:xfrm>
          <a:off x="124287" y="1245617"/>
          <a:ext cx="8975271" cy="2259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399" y="609600"/>
            <a:ext cx="5486401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Planning &amp; Design Phase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878285" y="609600"/>
            <a:ext cx="2351315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Prepare Phase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8305800" y="609600"/>
            <a:ext cx="821871" cy="73866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Follow Up &amp; Evaluate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9912" y="3307646"/>
            <a:ext cx="83820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Purpose: </a:t>
            </a:r>
            <a:r>
              <a:rPr lang="en-US" sz="900" dirty="0" smtClean="0"/>
              <a:t>Go/No Go Decision</a:t>
            </a:r>
          </a:p>
          <a:p>
            <a:endParaRPr lang="en-US" sz="900" dirty="0"/>
          </a:p>
          <a:p>
            <a:endParaRPr lang="en-US" sz="900" dirty="0" smtClean="0"/>
          </a:p>
          <a:p>
            <a:endParaRPr lang="en-US" sz="9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914400" y="1193884"/>
            <a:ext cx="990600" cy="2308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3 + Months out</a:t>
            </a:r>
            <a:endParaRPr lang="en-US" sz="900" dirty="0"/>
          </a:p>
        </p:txBody>
      </p:sp>
      <p:sp>
        <p:nvSpPr>
          <p:cNvPr id="41" name="TextBox 40"/>
          <p:cNvSpPr txBox="1"/>
          <p:nvPr/>
        </p:nvSpPr>
        <p:spPr>
          <a:xfrm>
            <a:off x="3962400" y="1193884"/>
            <a:ext cx="838200" cy="2154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2+ months out</a:t>
            </a:r>
            <a:endParaRPr lang="en-US" sz="800" dirty="0"/>
          </a:p>
        </p:txBody>
      </p:sp>
      <p:sp>
        <p:nvSpPr>
          <p:cNvPr id="44" name="TextBox 43"/>
          <p:cNvSpPr txBox="1"/>
          <p:nvPr/>
        </p:nvSpPr>
        <p:spPr>
          <a:xfrm>
            <a:off x="5878285" y="1140023"/>
            <a:ext cx="609600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1 month out</a:t>
            </a:r>
            <a:endParaRPr 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6666215" y="1140023"/>
            <a:ext cx="609600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1 Week out</a:t>
            </a:r>
            <a:endParaRPr 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958790" y="4404360"/>
            <a:ext cx="838200" cy="19202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Overview: </a:t>
            </a:r>
            <a:r>
              <a:rPr lang="en-US" sz="900" dirty="0" smtClean="0"/>
              <a:t>Project Owner presents one pager to </a:t>
            </a:r>
            <a:r>
              <a:rPr lang="en-US" sz="900" dirty="0" err="1" smtClean="0"/>
              <a:t>Sr</a:t>
            </a:r>
            <a:r>
              <a:rPr lang="en-US" sz="900" dirty="0" smtClean="0"/>
              <a:t> Leadership. Based on Business Value, and Capacity a Go/No Go Decision is made.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971800" y="3307646"/>
            <a:ext cx="83820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Purpose: </a:t>
            </a:r>
            <a:r>
              <a:rPr lang="en-US" sz="900" dirty="0" smtClean="0"/>
              <a:t>Report out on Milestone status and Key Decision Points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971800" y="4404360"/>
            <a:ext cx="838200" cy="19202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Overview: </a:t>
            </a:r>
            <a:r>
              <a:rPr lang="en-US" sz="900" dirty="0" smtClean="0"/>
              <a:t>Project Owner presents milestones and feedback/approvals during key decision points.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962400" y="3307646"/>
            <a:ext cx="83820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Purpose: </a:t>
            </a:r>
            <a:r>
              <a:rPr lang="en-US" sz="900" dirty="0" smtClean="0"/>
              <a:t>Introduce Project &amp; gather Center Leader Feedback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962400" y="4404360"/>
            <a:ext cx="838200" cy="19202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Overview: </a:t>
            </a:r>
            <a:r>
              <a:rPr lang="en-US" sz="900" dirty="0" smtClean="0"/>
              <a:t>Project Owner provides overview of project, collects center leader feedback.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876800" y="3307646"/>
            <a:ext cx="83820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Purpose: </a:t>
            </a:r>
            <a:r>
              <a:rPr lang="en-US" sz="900" dirty="0" smtClean="0"/>
              <a:t>Collect Center Staff Feedback</a:t>
            </a:r>
          </a:p>
          <a:p>
            <a:endParaRPr lang="en-US" sz="900" dirty="0"/>
          </a:p>
          <a:p>
            <a:endParaRPr lang="en-US" sz="9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4876800" y="4404360"/>
            <a:ext cx="838200" cy="19202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Overview: </a:t>
            </a:r>
            <a:r>
              <a:rPr lang="en-US" sz="900" dirty="0" smtClean="0"/>
              <a:t>Project Owner presents project and collect Center Staff Feedback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82322" y="3307646"/>
            <a:ext cx="838200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Purpose: </a:t>
            </a:r>
            <a:r>
              <a:rPr lang="en-US" sz="900" dirty="0" smtClean="0"/>
              <a:t>Provide Center Leaders with Implementation Details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791200" y="4404360"/>
            <a:ext cx="838200" cy="19202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Overview: </a:t>
            </a:r>
            <a:r>
              <a:rPr lang="en-US" sz="900" dirty="0" smtClean="0"/>
              <a:t>Project Owner presents project and implementation details to ensure Center Leaders are prepared. 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739742" y="6019800"/>
            <a:ext cx="1251858" cy="228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Meetings</a:t>
            </a:r>
            <a:endParaRPr lang="en-US" dirty="0"/>
          </a:p>
        </p:txBody>
      </p:sp>
      <p:sp>
        <p:nvSpPr>
          <p:cNvPr id="57" name="Rounded Rectangle 56"/>
          <p:cNvSpPr/>
          <p:nvPr/>
        </p:nvSpPr>
        <p:spPr>
          <a:xfrm>
            <a:off x="7745766" y="6324600"/>
            <a:ext cx="1251858" cy="381000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Emails/Tools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983175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4"/>
  <p:tag name="MMPROD_UIDATA" val="&lt;database version=&quot;8.0&quot;&gt;&lt;object type=&quot;1&quot; unique_id=&quot;10001&quot;&gt;&lt;object type=&quot;2&quot; unique_id=&quot;15382&quot;&gt;&lt;object type=&quot;3&quot; unique_id=&quot;15384&quot;&gt;&lt;property id=&quot;20148&quot; value=&quot;5&quot;/&gt;&lt;property id=&quot;20300&quot; value=&quot;Slide 1&quot;/&gt;&lt;property id=&quot;20307&quot; value=&quot;265&quot;/&gt;&lt;/object&gt;&lt;object type=&quot;3&quot; unique_id=&quot;15385&quot;&gt;&lt;property id=&quot;20148&quot; value=&quot;5&quot;/&gt;&lt;property id=&quot;20300&quot; value=&quot;Slide 2&quot;/&gt;&lt;property id=&quot;20307&quot; value=&quot;260&quot;/&gt;&lt;/object&gt;&lt;object type=&quot;3&quot; unique_id=&quot;23560&quot;&gt;&lt;property id=&quot;20148&quot; value=&quot;5&quot;/&gt;&lt;property id=&quot;20300&quot; value=&quot;Slide 3&quot;/&gt;&lt;property id=&quot;20307&quot; value=&quot;266&quot;/&gt;&lt;/object&gt;&lt;/object&gt;&lt;object type=&quot;8&quot; unique_id=&quot;1539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C4FEC3C7FA4F48802D3A99214CDBC9" ma:contentTypeVersion="0" ma:contentTypeDescription="Create a new document." ma:contentTypeScope="" ma:versionID="b2fb3888187ecc7408a4cff5542bba41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8D01C58-C437-46A4-99EB-1C8AA91A0DFB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62508CB-8AE3-476A-8238-E29364B330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520E3D-8C5A-4FC3-BEBE-2512E17DD8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2637</TotalTime>
  <Words>213</Words>
  <Application>Microsoft Office PowerPoint</Application>
  <PresentationFormat>On-screen Show (4:3)</PresentationFormat>
  <Paragraphs>45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T-Mobile USA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adaniel6</dc:creator>
  <cp:lastModifiedBy>Brugueras, Kathleen</cp:lastModifiedBy>
  <cp:revision>118</cp:revision>
  <cp:lastPrinted>2013-02-14T14:59:48Z</cp:lastPrinted>
  <dcterms:created xsi:type="dcterms:W3CDTF">2012-04-27T20:20:11Z</dcterms:created>
  <dcterms:modified xsi:type="dcterms:W3CDTF">2014-03-18T12:27:15Z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0x01010089C4FEC3C7FA4F48802D3A99214CDBC9</vt:lpwstr>
  </property>
</Properties>
</file>