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3"/>
  </p:sldMasterIdLst>
  <p:sldIdLst>
    <p:sldId id="256" r:id="rId4"/>
    <p:sldId id="257" r:id="rId5"/>
  </p:sldIdLst>
  <p:sldSz cx="9729788" cy="7443788"/>
  <p:notesSz cx="6858000" cy="9144000"/>
  <p:custDataLst>
    <p:tags r:id="rId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1482" y="-114"/>
      </p:cViewPr>
      <p:guideLst>
        <p:guide orient="horz" pos="2345"/>
        <p:guide pos="306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Master" Target="slideMasters/slideMaster1.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tags" Target="tags/tag1.xml"/><Relationship Id="rId5" Type="http://schemas.openxmlformats.org/officeDocument/2006/relationships/slide" Target="slides/slide2.xml"/><Relationship Id="rId10"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One Chart Layout">
    <p:spTree>
      <p:nvGrpSpPr>
        <p:cNvPr id="1" name=""/>
        <p:cNvGrpSpPr/>
        <p:nvPr/>
      </p:nvGrpSpPr>
      <p:grpSpPr>
        <a:xfrm>
          <a:off x="0" y="0"/>
          <a:ext cx="0" cy="0"/>
          <a:chOff x="0" y="0"/>
          <a:chExt cx="0" cy="0"/>
        </a:xfrm>
      </p:grpSpPr>
      <p:sp>
        <p:nvSpPr>
          <p:cNvPr id="3" name="Picture Placeholder 7"/>
          <p:cNvSpPr>
            <a:spLocks noGrp="1"/>
          </p:cNvSpPr>
          <p:nvPr>
            <p:ph type="pic" sz="quarter" idx="12" hasCustomPrompt="1"/>
          </p:nvPr>
        </p:nvSpPr>
        <p:spPr>
          <a:xfrm>
            <a:off x="376237" y="1403349"/>
            <a:ext cx="8978900" cy="5530850"/>
          </a:xfrm>
          <a:prstGeom prst="rect">
            <a:avLst/>
          </a:prstGeom>
          <a:blipFill>
            <a:blip r:embed="rId2" cstate="print"/>
            <a:stretch>
              <a:fillRect/>
            </a:stretch>
          </a:blipFill>
        </p:spPr>
        <p:txBody>
          <a:bodyPr>
            <a:normAutofit/>
          </a:bodyPr>
          <a:lstStyle>
            <a:lvl1pPr marL="271463" indent="-271463" algn="l" defTabSz="981075" rtl="0" eaLnBrk="1" fontAlgn="base" hangingPunct="1">
              <a:spcBef>
                <a:spcPct val="40000"/>
              </a:spcBef>
              <a:spcAft>
                <a:spcPct val="0"/>
              </a:spcAft>
              <a:buClr>
                <a:schemeClr val="tx1"/>
              </a:buClr>
              <a:buSzPct val="100000"/>
              <a:buFont typeface="Verdana" pitchFamily="34" charset="0"/>
              <a:buChar char="•"/>
              <a:defRPr lang="en-US" sz="2400" dirty="0">
                <a:solidFill>
                  <a:schemeClr val="tx1"/>
                </a:solidFill>
                <a:latin typeface="+mn-lt"/>
                <a:ea typeface="+mn-ea"/>
                <a:cs typeface="+mn-cs"/>
              </a:defRPr>
            </a:lvl1pPr>
          </a:lstStyle>
          <a:p>
            <a:r>
              <a:rPr lang="en-US" dirty="0" smtClean="0"/>
              <a:t>Wizard Chart</a:t>
            </a:r>
            <a:endParaRPr lang="en-US" dirty="0"/>
          </a:p>
        </p:txBody>
      </p:sp>
      <p:sp>
        <p:nvSpPr>
          <p:cNvPr id="5" name="Title 4"/>
          <p:cNvSpPr>
            <a:spLocks noGrp="1"/>
          </p:cNvSpPr>
          <p:nvPr>
            <p:ph type="title"/>
          </p:nvPr>
        </p:nvSpPr>
        <p:spPr/>
        <p:txBody>
          <a:bodyPr/>
          <a:lstStyle/>
          <a:p>
            <a:r>
              <a:rPr lang="en-US"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wo Charts Layout">
    <p:spTree>
      <p:nvGrpSpPr>
        <p:cNvPr id="1" name=""/>
        <p:cNvGrpSpPr/>
        <p:nvPr/>
      </p:nvGrpSpPr>
      <p:grpSpPr>
        <a:xfrm>
          <a:off x="0" y="0"/>
          <a:ext cx="0" cy="0"/>
          <a:chOff x="0" y="0"/>
          <a:chExt cx="0" cy="0"/>
        </a:xfrm>
      </p:grpSpPr>
      <p:sp>
        <p:nvSpPr>
          <p:cNvPr id="4" name="Picture Placeholder 7"/>
          <p:cNvSpPr>
            <a:spLocks noGrp="1"/>
          </p:cNvSpPr>
          <p:nvPr>
            <p:ph type="pic" sz="quarter" idx="12" hasCustomPrompt="1"/>
          </p:nvPr>
        </p:nvSpPr>
        <p:spPr>
          <a:xfrm>
            <a:off x="376238" y="1508760"/>
            <a:ext cx="4260850" cy="5530850"/>
          </a:xfrm>
          <a:prstGeom prst="rect">
            <a:avLst/>
          </a:prstGeom>
          <a:blipFill>
            <a:blip r:embed="rId2" cstate="print"/>
            <a:stretch>
              <a:fillRect/>
            </a:stretch>
          </a:blipFill>
        </p:spPr>
        <p:txBody>
          <a:bodyPr>
            <a:normAutofit/>
          </a:bodyPr>
          <a:lstStyle>
            <a:lvl1pPr marL="271463" indent="-271463" algn="l" defTabSz="981075" rtl="0" eaLnBrk="1" fontAlgn="base" hangingPunct="1">
              <a:spcBef>
                <a:spcPct val="40000"/>
              </a:spcBef>
              <a:spcAft>
                <a:spcPct val="0"/>
              </a:spcAft>
              <a:buClr>
                <a:schemeClr val="tx1"/>
              </a:buClr>
              <a:buSzPct val="100000"/>
              <a:buFont typeface="Verdana" pitchFamily="34" charset="0"/>
              <a:buChar char="•"/>
              <a:defRPr lang="en-US" sz="2400" dirty="0">
                <a:solidFill>
                  <a:schemeClr val="tx1"/>
                </a:solidFill>
                <a:latin typeface="+mn-lt"/>
                <a:ea typeface="+mn-ea"/>
                <a:cs typeface="+mn-cs"/>
              </a:defRPr>
            </a:lvl1pPr>
          </a:lstStyle>
          <a:p>
            <a:r>
              <a:rPr lang="en-US" dirty="0" smtClean="0"/>
              <a:t>Wizard Chart</a:t>
            </a:r>
            <a:endParaRPr lang="en-US" dirty="0"/>
          </a:p>
        </p:txBody>
      </p:sp>
      <p:sp>
        <p:nvSpPr>
          <p:cNvPr id="5" name="Picture Placeholder 7"/>
          <p:cNvSpPr>
            <a:spLocks noGrp="1"/>
          </p:cNvSpPr>
          <p:nvPr>
            <p:ph type="pic" sz="quarter" idx="13" hasCustomPrompt="1"/>
          </p:nvPr>
        </p:nvSpPr>
        <p:spPr>
          <a:xfrm>
            <a:off x="5095875" y="1508760"/>
            <a:ext cx="4260850" cy="5530850"/>
          </a:xfrm>
          <a:prstGeom prst="rect">
            <a:avLst/>
          </a:prstGeom>
          <a:blipFill>
            <a:blip r:embed="rId2" cstate="print"/>
            <a:stretch>
              <a:fillRect/>
            </a:stretch>
          </a:blipFill>
        </p:spPr>
        <p:txBody>
          <a:bodyPr>
            <a:normAutofit/>
          </a:bodyPr>
          <a:lstStyle>
            <a:lvl1pPr marL="271463" indent="-271463" algn="l" defTabSz="981075" rtl="0" eaLnBrk="1" fontAlgn="base" latinLnBrk="0" hangingPunct="1">
              <a:spcBef>
                <a:spcPct val="40000"/>
              </a:spcBef>
              <a:spcAft>
                <a:spcPct val="0"/>
              </a:spcAft>
              <a:buClr>
                <a:schemeClr val="tx1"/>
              </a:buClr>
              <a:buSzPct val="100000"/>
              <a:buFont typeface="Verdana" pitchFamily="34" charset="0"/>
              <a:buChar char="•"/>
              <a:defRPr lang="en-US" altLang="zh-CN" sz="2400" kern="1200" noProof="1" dirty="0">
                <a:solidFill>
                  <a:schemeClr val="tx1"/>
                </a:solidFill>
                <a:latin typeface="+mn-lt"/>
                <a:ea typeface="+mn-ea"/>
                <a:cs typeface="+mn-cs"/>
              </a:defRPr>
            </a:lvl1pPr>
          </a:lstStyle>
          <a:p>
            <a:r>
              <a:rPr lang="en-US" dirty="0" smtClean="0"/>
              <a:t>Wizard Chart</a:t>
            </a:r>
            <a:endParaRPr lang="en-US" dirty="0"/>
          </a:p>
        </p:txBody>
      </p:sp>
      <p:sp>
        <p:nvSpPr>
          <p:cNvPr id="6" name="Text Placeholder 6"/>
          <p:cNvSpPr>
            <a:spLocks noGrp="1"/>
          </p:cNvSpPr>
          <p:nvPr>
            <p:ph type="body" sz="quarter" idx="14"/>
          </p:nvPr>
        </p:nvSpPr>
        <p:spPr>
          <a:xfrm>
            <a:off x="377824" y="1271017"/>
            <a:ext cx="4261105" cy="441325"/>
          </a:xfrm>
          <a:blipFill dpi="0" rotWithShape="1">
            <a:blip r:embed="rId3" cstate="print"/>
            <a:srcRect/>
            <a:tile tx="0" ty="0" sx="100000" sy="100000" flip="none" algn="b"/>
          </a:blipFill>
        </p:spPr>
        <p:txBody>
          <a:bodyPr lIns="0" tIns="0" rIns="0" bIns="91440" anchor="b" anchorCtr="0">
            <a:normAutofit/>
          </a:bodyPr>
          <a:lstStyle>
            <a:lvl1pPr marL="0" indent="0" algn="ctr">
              <a:buNone/>
              <a:defRPr sz="1600" b="1" cap="all" baseline="0"/>
            </a:lvl1pPr>
          </a:lstStyle>
          <a:p>
            <a:pPr lvl="0"/>
            <a:r>
              <a:rPr lang="en-US" smtClean="0"/>
              <a:t>Click to edit Master text styles</a:t>
            </a:r>
          </a:p>
        </p:txBody>
      </p:sp>
      <p:sp>
        <p:nvSpPr>
          <p:cNvPr id="7" name="Text Placeholder 6"/>
          <p:cNvSpPr>
            <a:spLocks noGrp="1"/>
          </p:cNvSpPr>
          <p:nvPr>
            <p:ph type="body" sz="quarter" idx="15"/>
          </p:nvPr>
        </p:nvSpPr>
        <p:spPr>
          <a:xfrm>
            <a:off x="5093209" y="1271017"/>
            <a:ext cx="4273549" cy="441325"/>
          </a:xfrm>
          <a:blipFill dpi="0" rotWithShape="1">
            <a:blip r:embed="rId3" cstate="print"/>
            <a:srcRect/>
            <a:tile tx="0" ty="0" sx="100000" sy="100000" flip="none" algn="b"/>
          </a:blipFill>
        </p:spPr>
        <p:txBody>
          <a:bodyPr lIns="0" tIns="0" rIns="0" bIns="91440" anchor="b" anchorCtr="0">
            <a:normAutofit/>
          </a:bodyPr>
          <a:lstStyle>
            <a:lvl1pPr marL="0" indent="0" algn="ctr">
              <a:buNone/>
              <a:defRPr sz="1600" b="1" cap="all" baseline="0"/>
            </a:lvl1pPr>
          </a:lstStyle>
          <a:p>
            <a:pPr lvl="0"/>
            <a:r>
              <a:rPr lang="en-US" smtClean="0"/>
              <a:t>Click to edit Master text styles</a:t>
            </a:r>
          </a:p>
        </p:txBody>
      </p:sp>
      <p:sp>
        <p:nvSpPr>
          <p:cNvPr id="9" name="Title 8"/>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hree Charts Layout">
    <p:spTree>
      <p:nvGrpSpPr>
        <p:cNvPr id="1" name=""/>
        <p:cNvGrpSpPr/>
        <p:nvPr/>
      </p:nvGrpSpPr>
      <p:grpSpPr>
        <a:xfrm>
          <a:off x="0" y="0"/>
          <a:ext cx="0" cy="0"/>
          <a:chOff x="0" y="0"/>
          <a:chExt cx="0" cy="0"/>
        </a:xfrm>
      </p:grpSpPr>
      <p:sp>
        <p:nvSpPr>
          <p:cNvPr id="13" name="Picture Placeholder 7"/>
          <p:cNvSpPr>
            <a:spLocks noGrp="1"/>
          </p:cNvSpPr>
          <p:nvPr>
            <p:ph type="pic" sz="quarter" idx="12" hasCustomPrompt="1"/>
          </p:nvPr>
        </p:nvSpPr>
        <p:spPr>
          <a:xfrm>
            <a:off x="376238" y="1508760"/>
            <a:ext cx="2879999" cy="5530850"/>
          </a:xfrm>
          <a:prstGeom prst="rect">
            <a:avLst/>
          </a:prstGeom>
          <a:blipFill>
            <a:blip r:embed="rId2" cstate="print"/>
            <a:stretch>
              <a:fillRect/>
            </a:stretch>
          </a:blipFill>
        </p:spPr>
        <p:txBody>
          <a:bodyPr>
            <a:normAutofit/>
          </a:bodyPr>
          <a:lstStyle>
            <a:lvl1pPr marL="271463" indent="-271463" algn="l" defTabSz="981075" rtl="0" eaLnBrk="1" fontAlgn="base" hangingPunct="1">
              <a:spcBef>
                <a:spcPct val="40000"/>
              </a:spcBef>
              <a:spcAft>
                <a:spcPct val="0"/>
              </a:spcAft>
              <a:buClr>
                <a:schemeClr val="tx1"/>
              </a:buClr>
              <a:buSzPct val="100000"/>
              <a:buFont typeface="Verdana" pitchFamily="34" charset="0"/>
              <a:buChar char="•"/>
              <a:defRPr lang="en-US" sz="2400" dirty="0">
                <a:solidFill>
                  <a:schemeClr val="tx1"/>
                </a:solidFill>
                <a:latin typeface="+mn-lt"/>
                <a:ea typeface="+mn-ea"/>
                <a:cs typeface="+mn-cs"/>
              </a:defRPr>
            </a:lvl1pPr>
          </a:lstStyle>
          <a:p>
            <a:r>
              <a:rPr lang="en-US" dirty="0" smtClean="0"/>
              <a:t>Wizard Chart</a:t>
            </a:r>
            <a:endParaRPr lang="en-US" dirty="0"/>
          </a:p>
        </p:txBody>
      </p:sp>
      <p:sp>
        <p:nvSpPr>
          <p:cNvPr id="14" name="Picture Placeholder 7"/>
          <p:cNvSpPr>
            <a:spLocks noGrp="1"/>
          </p:cNvSpPr>
          <p:nvPr>
            <p:ph type="pic" sz="quarter" idx="13" hasCustomPrompt="1"/>
          </p:nvPr>
        </p:nvSpPr>
        <p:spPr>
          <a:xfrm>
            <a:off x="6337738" y="1508760"/>
            <a:ext cx="2879999" cy="5530850"/>
          </a:xfrm>
          <a:prstGeom prst="rect">
            <a:avLst/>
          </a:prstGeom>
          <a:blipFill>
            <a:blip r:embed="rId2" cstate="print"/>
            <a:stretch>
              <a:fillRect/>
            </a:stretch>
          </a:blipFill>
        </p:spPr>
        <p:txBody>
          <a:bodyPr>
            <a:normAutofit/>
          </a:bodyPr>
          <a:lstStyle>
            <a:lvl1pPr marL="271463" indent="-271463" algn="l" defTabSz="981075" rtl="0" eaLnBrk="1" fontAlgn="base" latinLnBrk="0" hangingPunct="1">
              <a:spcBef>
                <a:spcPct val="40000"/>
              </a:spcBef>
              <a:spcAft>
                <a:spcPct val="0"/>
              </a:spcAft>
              <a:buClr>
                <a:schemeClr val="tx1"/>
              </a:buClr>
              <a:buSzPct val="100000"/>
              <a:buFont typeface="Verdana" pitchFamily="34" charset="0"/>
              <a:buChar char="•"/>
              <a:defRPr lang="en-US" altLang="zh-CN" sz="2400" kern="1200" noProof="1" dirty="0">
                <a:solidFill>
                  <a:schemeClr val="tx1"/>
                </a:solidFill>
                <a:latin typeface="+mn-lt"/>
                <a:ea typeface="+mn-ea"/>
                <a:cs typeface="+mn-cs"/>
              </a:defRPr>
            </a:lvl1pPr>
          </a:lstStyle>
          <a:p>
            <a:r>
              <a:rPr lang="en-US" dirty="0" smtClean="0"/>
              <a:t>Wizard Chart</a:t>
            </a:r>
            <a:endParaRPr lang="en-US" dirty="0"/>
          </a:p>
        </p:txBody>
      </p:sp>
      <p:sp>
        <p:nvSpPr>
          <p:cNvPr id="15" name="Text Placeholder 6"/>
          <p:cNvSpPr>
            <a:spLocks noGrp="1"/>
          </p:cNvSpPr>
          <p:nvPr>
            <p:ph type="body" sz="quarter" idx="14"/>
          </p:nvPr>
        </p:nvSpPr>
        <p:spPr>
          <a:xfrm>
            <a:off x="376236" y="1271017"/>
            <a:ext cx="2879999" cy="441325"/>
          </a:xfrm>
          <a:blipFill dpi="0" rotWithShape="1">
            <a:blip r:embed="rId3" cstate="print"/>
            <a:srcRect/>
            <a:tile tx="0" ty="0" sx="100000" sy="100000" flip="none" algn="b"/>
          </a:blipFill>
        </p:spPr>
        <p:txBody>
          <a:bodyPr lIns="0" tIns="0" rIns="0" bIns="91440" anchor="b" anchorCtr="0">
            <a:normAutofit/>
          </a:bodyPr>
          <a:lstStyle>
            <a:lvl1pPr marL="0" indent="0" algn="ctr" rtl="0">
              <a:buNone/>
              <a:defRPr sz="1600" b="1" cap="all" baseline="0"/>
            </a:lvl1pPr>
          </a:lstStyle>
          <a:p>
            <a:pPr lvl="0"/>
            <a:r>
              <a:rPr lang="en-US" smtClean="0"/>
              <a:t>Click to edit Master text styles</a:t>
            </a:r>
          </a:p>
        </p:txBody>
      </p:sp>
      <p:sp>
        <p:nvSpPr>
          <p:cNvPr id="16" name="Text Placeholder 6"/>
          <p:cNvSpPr>
            <a:spLocks noGrp="1"/>
          </p:cNvSpPr>
          <p:nvPr>
            <p:ph type="body" sz="quarter" idx="15"/>
          </p:nvPr>
        </p:nvSpPr>
        <p:spPr>
          <a:xfrm>
            <a:off x="6337737" y="1271017"/>
            <a:ext cx="2879999" cy="441325"/>
          </a:xfrm>
          <a:blipFill dpi="0" rotWithShape="1">
            <a:blip r:embed="rId3" cstate="print"/>
            <a:srcRect/>
            <a:tile tx="0" ty="0" sx="100000" sy="100000" flip="none" algn="b"/>
          </a:blipFill>
        </p:spPr>
        <p:txBody>
          <a:bodyPr lIns="0" tIns="0" rIns="0" bIns="91440" anchor="b" anchorCtr="0">
            <a:normAutofit/>
          </a:bodyPr>
          <a:lstStyle>
            <a:lvl1pPr marL="0" indent="0" algn="ctr" rtl="0">
              <a:buNone/>
              <a:defRPr sz="1600" b="1" cap="all" baseline="0"/>
            </a:lvl1pPr>
          </a:lstStyle>
          <a:p>
            <a:pPr lvl="0"/>
            <a:r>
              <a:rPr lang="en-US" smtClean="0"/>
              <a:t>Click to edit Master text styles</a:t>
            </a:r>
          </a:p>
        </p:txBody>
      </p:sp>
      <p:sp>
        <p:nvSpPr>
          <p:cNvPr id="17" name="Picture Placeholder 7"/>
          <p:cNvSpPr>
            <a:spLocks noGrp="1"/>
          </p:cNvSpPr>
          <p:nvPr>
            <p:ph type="pic" sz="quarter" idx="16" hasCustomPrompt="1"/>
          </p:nvPr>
        </p:nvSpPr>
        <p:spPr>
          <a:xfrm>
            <a:off x="3356988" y="1508760"/>
            <a:ext cx="2879999" cy="5530850"/>
          </a:xfrm>
          <a:prstGeom prst="rect">
            <a:avLst/>
          </a:prstGeom>
          <a:blipFill>
            <a:blip r:embed="rId2" cstate="print"/>
            <a:stretch>
              <a:fillRect/>
            </a:stretch>
          </a:blipFill>
        </p:spPr>
        <p:txBody>
          <a:bodyPr>
            <a:normAutofit/>
          </a:bodyPr>
          <a:lstStyle>
            <a:lvl1pPr marL="271463" indent="-271463" algn="l" defTabSz="981075" rtl="0" eaLnBrk="1" fontAlgn="base" latinLnBrk="0" hangingPunct="1">
              <a:spcBef>
                <a:spcPct val="40000"/>
              </a:spcBef>
              <a:spcAft>
                <a:spcPct val="0"/>
              </a:spcAft>
              <a:buClr>
                <a:schemeClr val="tx1"/>
              </a:buClr>
              <a:buSzPct val="100000"/>
              <a:buFont typeface="Verdana" pitchFamily="34" charset="0"/>
              <a:buChar char="•"/>
              <a:defRPr lang="en-US" altLang="zh-CN" sz="2400" kern="1200" noProof="1" dirty="0">
                <a:solidFill>
                  <a:schemeClr val="tx1"/>
                </a:solidFill>
                <a:latin typeface="+mn-lt"/>
                <a:ea typeface="+mn-ea"/>
                <a:cs typeface="+mn-cs"/>
              </a:defRPr>
            </a:lvl1pPr>
          </a:lstStyle>
          <a:p>
            <a:r>
              <a:rPr lang="en-US" dirty="0" smtClean="0"/>
              <a:t>Wizard Chart</a:t>
            </a:r>
            <a:endParaRPr lang="en-US" dirty="0"/>
          </a:p>
        </p:txBody>
      </p:sp>
      <p:sp>
        <p:nvSpPr>
          <p:cNvPr id="18" name="Text Placeholder 6"/>
          <p:cNvSpPr>
            <a:spLocks noGrp="1"/>
          </p:cNvSpPr>
          <p:nvPr>
            <p:ph type="body" sz="quarter" idx="17"/>
          </p:nvPr>
        </p:nvSpPr>
        <p:spPr>
          <a:xfrm>
            <a:off x="3338289" y="1271017"/>
            <a:ext cx="2879999" cy="441325"/>
          </a:xfrm>
          <a:blipFill dpi="0" rotWithShape="1">
            <a:blip r:embed="rId3" cstate="print"/>
            <a:srcRect/>
            <a:tile tx="0" ty="0" sx="100000" sy="100000" flip="none" algn="b"/>
          </a:blipFill>
        </p:spPr>
        <p:txBody>
          <a:bodyPr lIns="0" tIns="0" rIns="0" bIns="91440" anchor="b" anchorCtr="0">
            <a:normAutofit/>
          </a:bodyPr>
          <a:lstStyle>
            <a:lvl1pPr marL="0" indent="0" algn="ctr" rtl="0">
              <a:buNone/>
              <a:defRPr sz="1600" b="1" cap="all" baseline="0"/>
            </a:lvl1pPr>
          </a:lstStyle>
          <a:p>
            <a:pPr lvl="0"/>
            <a:r>
              <a:rPr lang="en-US" smtClean="0"/>
              <a:t>Click to edit Master text styles</a:t>
            </a:r>
          </a:p>
        </p:txBody>
      </p:sp>
      <p:sp>
        <p:nvSpPr>
          <p:cNvPr id="10" name="Title 9"/>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Four Charts Layout">
    <p:spTree>
      <p:nvGrpSpPr>
        <p:cNvPr id="1" name=""/>
        <p:cNvGrpSpPr/>
        <p:nvPr/>
      </p:nvGrpSpPr>
      <p:grpSpPr>
        <a:xfrm>
          <a:off x="0" y="0"/>
          <a:ext cx="0" cy="0"/>
          <a:chOff x="0" y="0"/>
          <a:chExt cx="0" cy="0"/>
        </a:xfrm>
      </p:grpSpPr>
      <p:sp>
        <p:nvSpPr>
          <p:cNvPr id="15" name="Picture Placeholder 7"/>
          <p:cNvSpPr>
            <a:spLocks noGrp="1"/>
          </p:cNvSpPr>
          <p:nvPr>
            <p:ph type="pic" sz="quarter" idx="12" hasCustomPrompt="1"/>
          </p:nvPr>
        </p:nvSpPr>
        <p:spPr>
          <a:xfrm>
            <a:off x="376238" y="1431925"/>
            <a:ext cx="4260850" cy="2664154"/>
          </a:xfrm>
          <a:prstGeom prst="rect">
            <a:avLst/>
          </a:prstGeom>
          <a:blipFill>
            <a:blip r:embed="rId2" cstate="print"/>
            <a:stretch>
              <a:fillRect/>
            </a:stretch>
          </a:blipFill>
        </p:spPr>
        <p:txBody>
          <a:bodyPr>
            <a:normAutofit/>
          </a:bodyPr>
          <a:lstStyle>
            <a:lvl1pPr marL="271463" indent="-271463" algn="l" defTabSz="981075" rtl="0" eaLnBrk="1" fontAlgn="base" hangingPunct="1">
              <a:spcBef>
                <a:spcPct val="40000"/>
              </a:spcBef>
              <a:spcAft>
                <a:spcPct val="0"/>
              </a:spcAft>
              <a:buClr>
                <a:schemeClr val="tx1"/>
              </a:buClr>
              <a:buSzPct val="100000"/>
              <a:buFont typeface="Verdana" pitchFamily="34" charset="0"/>
              <a:buChar char="•"/>
              <a:defRPr lang="en-US" sz="2400" dirty="0">
                <a:solidFill>
                  <a:schemeClr val="tx1"/>
                </a:solidFill>
                <a:latin typeface="+mn-lt"/>
                <a:ea typeface="+mn-ea"/>
                <a:cs typeface="+mn-cs"/>
              </a:defRPr>
            </a:lvl1pPr>
          </a:lstStyle>
          <a:p>
            <a:r>
              <a:rPr lang="en-US" dirty="0" smtClean="0"/>
              <a:t>Wizard Chart</a:t>
            </a:r>
            <a:endParaRPr lang="en-US" dirty="0"/>
          </a:p>
        </p:txBody>
      </p:sp>
      <p:sp>
        <p:nvSpPr>
          <p:cNvPr id="16" name="Picture Placeholder 7"/>
          <p:cNvSpPr>
            <a:spLocks noGrp="1"/>
          </p:cNvSpPr>
          <p:nvPr>
            <p:ph type="pic" sz="quarter" idx="13" hasCustomPrompt="1"/>
          </p:nvPr>
        </p:nvSpPr>
        <p:spPr>
          <a:xfrm>
            <a:off x="5095875" y="1431925"/>
            <a:ext cx="4260850" cy="2664154"/>
          </a:xfrm>
          <a:prstGeom prst="rect">
            <a:avLst/>
          </a:prstGeom>
          <a:blipFill>
            <a:blip r:embed="rId2" cstate="print"/>
            <a:stretch>
              <a:fillRect/>
            </a:stretch>
          </a:blipFill>
        </p:spPr>
        <p:txBody>
          <a:bodyPr>
            <a:normAutofit/>
          </a:bodyPr>
          <a:lstStyle>
            <a:lvl1pPr marL="271463" indent="-271463" algn="l" defTabSz="981075" rtl="0" eaLnBrk="1" fontAlgn="base" latinLnBrk="0" hangingPunct="1">
              <a:spcBef>
                <a:spcPct val="40000"/>
              </a:spcBef>
              <a:spcAft>
                <a:spcPct val="0"/>
              </a:spcAft>
              <a:buClr>
                <a:schemeClr val="tx1"/>
              </a:buClr>
              <a:buSzPct val="100000"/>
              <a:buFont typeface="Verdana" pitchFamily="34" charset="0"/>
              <a:buChar char="•"/>
              <a:defRPr lang="en-US" altLang="zh-CN" sz="2400" kern="1200" noProof="1" dirty="0">
                <a:solidFill>
                  <a:schemeClr val="tx1"/>
                </a:solidFill>
                <a:latin typeface="+mn-lt"/>
                <a:ea typeface="+mn-ea"/>
                <a:cs typeface="+mn-cs"/>
              </a:defRPr>
            </a:lvl1pPr>
          </a:lstStyle>
          <a:p>
            <a:r>
              <a:rPr lang="en-US" dirty="0" smtClean="0"/>
              <a:t>Wizard Chart</a:t>
            </a:r>
            <a:endParaRPr lang="en-US" dirty="0"/>
          </a:p>
        </p:txBody>
      </p:sp>
      <p:sp>
        <p:nvSpPr>
          <p:cNvPr id="17" name="Text Placeholder 6"/>
          <p:cNvSpPr>
            <a:spLocks noGrp="1"/>
          </p:cNvSpPr>
          <p:nvPr>
            <p:ph type="body" sz="quarter" idx="14"/>
          </p:nvPr>
        </p:nvSpPr>
        <p:spPr>
          <a:xfrm>
            <a:off x="377824" y="1152145"/>
            <a:ext cx="4261105" cy="441325"/>
          </a:xfrm>
          <a:blipFill dpi="0" rotWithShape="1">
            <a:blip r:embed="rId3" cstate="print"/>
            <a:srcRect/>
            <a:tile tx="0" ty="0" sx="100000" sy="100000" flip="none" algn="b"/>
          </a:blipFill>
        </p:spPr>
        <p:txBody>
          <a:bodyPr lIns="0" tIns="0" rIns="0" bIns="91440" anchor="b" anchorCtr="0">
            <a:normAutofit/>
          </a:bodyPr>
          <a:lstStyle>
            <a:lvl1pPr marL="0" indent="0" algn="ctr">
              <a:buNone/>
              <a:defRPr sz="1600" b="1" cap="all" baseline="0"/>
            </a:lvl1pPr>
          </a:lstStyle>
          <a:p>
            <a:pPr lvl="0"/>
            <a:r>
              <a:rPr lang="en-US" smtClean="0"/>
              <a:t>Click to edit Master text styles</a:t>
            </a:r>
          </a:p>
        </p:txBody>
      </p:sp>
      <p:sp>
        <p:nvSpPr>
          <p:cNvPr id="18" name="Text Placeholder 6"/>
          <p:cNvSpPr>
            <a:spLocks noGrp="1"/>
          </p:cNvSpPr>
          <p:nvPr>
            <p:ph type="body" sz="quarter" idx="15"/>
          </p:nvPr>
        </p:nvSpPr>
        <p:spPr>
          <a:xfrm>
            <a:off x="5093208" y="1152145"/>
            <a:ext cx="4261105" cy="441325"/>
          </a:xfrm>
          <a:blipFill dpi="0" rotWithShape="1">
            <a:blip r:embed="rId3" cstate="print"/>
            <a:srcRect/>
            <a:tile tx="0" ty="0" sx="100000" sy="100000" flip="none" algn="b"/>
          </a:blipFill>
        </p:spPr>
        <p:txBody>
          <a:bodyPr lIns="0" tIns="0" rIns="0" bIns="91440" anchor="b" anchorCtr="0">
            <a:normAutofit/>
          </a:bodyPr>
          <a:lstStyle>
            <a:lvl1pPr marL="0" indent="0" algn="ctr">
              <a:buNone/>
              <a:defRPr sz="1600" b="1" cap="all" baseline="0"/>
            </a:lvl1pPr>
          </a:lstStyle>
          <a:p>
            <a:pPr lvl="0"/>
            <a:r>
              <a:rPr lang="en-US" smtClean="0"/>
              <a:t>Click to edit Master text styles</a:t>
            </a:r>
          </a:p>
        </p:txBody>
      </p:sp>
      <p:sp>
        <p:nvSpPr>
          <p:cNvPr id="19" name="Picture Placeholder 7"/>
          <p:cNvSpPr>
            <a:spLocks noGrp="1"/>
          </p:cNvSpPr>
          <p:nvPr>
            <p:ph type="pic" sz="quarter" idx="16" hasCustomPrompt="1"/>
          </p:nvPr>
        </p:nvSpPr>
        <p:spPr>
          <a:xfrm>
            <a:off x="374905" y="4393630"/>
            <a:ext cx="4260850" cy="2664154"/>
          </a:xfrm>
          <a:prstGeom prst="rect">
            <a:avLst/>
          </a:prstGeom>
          <a:blipFill>
            <a:blip r:embed="rId2" cstate="print"/>
            <a:stretch>
              <a:fillRect/>
            </a:stretch>
          </a:blipFill>
        </p:spPr>
        <p:txBody>
          <a:bodyPr>
            <a:normAutofit/>
          </a:bodyPr>
          <a:lstStyle>
            <a:lvl1pPr marL="271463" indent="-271463" algn="l" defTabSz="981075" rtl="0" eaLnBrk="1" fontAlgn="base" hangingPunct="1">
              <a:spcBef>
                <a:spcPct val="40000"/>
              </a:spcBef>
              <a:spcAft>
                <a:spcPct val="0"/>
              </a:spcAft>
              <a:buClr>
                <a:schemeClr val="tx1"/>
              </a:buClr>
              <a:buSzPct val="100000"/>
              <a:buFont typeface="Verdana" pitchFamily="34" charset="0"/>
              <a:buChar char="•"/>
              <a:defRPr lang="en-US" sz="2400" dirty="0">
                <a:solidFill>
                  <a:schemeClr val="tx1"/>
                </a:solidFill>
                <a:latin typeface="+mn-lt"/>
                <a:ea typeface="+mn-ea"/>
                <a:cs typeface="+mn-cs"/>
              </a:defRPr>
            </a:lvl1pPr>
          </a:lstStyle>
          <a:p>
            <a:r>
              <a:rPr lang="en-US" dirty="0" smtClean="0"/>
              <a:t>Wizard Chart</a:t>
            </a:r>
            <a:endParaRPr lang="en-US" dirty="0"/>
          </a:p>
        </p:txBody>
      </p:sp>
      <p:sp>
        <p:nvSpPr>
          <p:cNvPr id="20" name="Picture Placeholder 7"/>
          <p:cNvSpPr>
            <a:spLocks noGrp="1"/>
          </p:cNvSpPr>
          <p:nvPr>
            <p:ph type="pic" sz="quarter" idx="17" hasCustomPrompt="1"/>
          </p:nvPr>
        </p:nvSpPr>
        <p:spPr>
          <a:xfrm>
            <a:off x="5093209" y="4393630"/>
            <a:ext cx="4260850" cy="2664154"/>
          </a:xfrm>
          <a:prstGeom prst="rect">
            <a:avLst/>
          </a:prstGeom>
          <a:blipFill>
            <a:blip r:embed="rId2" cstate="print"/>
            <a:stretch>
              <a:fillRect/>
            </a:stretch>
          </a:blipFill>
        </p:spPr>
        <p:txBody>
          <a:bodyPr>
            <a:normAutofit/>
          </a:bodyPr>
          <a:lstStyle>
            <a:lvl1pPr marL="271463" indent="-271463" algn="l" defTabSz="981075" rtl="0" eaLnBrk="1" fontAlgn="base" latinLnBrk="0" hangingPunct="1">
              <a:spcBef>
                <a:spcPct val="40000"/>
              </a:spcBef>
              <a:spcAft>
                <a:spcPct val="0"/>
              </a:spcAft>
              <a:buClr>
                <a:schemeClr val="tx1"/>
              </a:buClr>
              <a:buSzPct val="100000"/>
              <a:buFont typeface="Verdana" pitchFamily="34" charset="0"/>
              <a:buChar char="•"/>
              <a:defRPr lang="en-US" altLang="zh-CN" sz="2400" kern="1200" noProof="1" dirty="0">
                <a:solidFill>
                  <a:schemeClr val="tx1"/>
                </a:solidFill>
                <a:latin typeface="+mn-lt"/>
                <a:ea typeface="+mn-ea"/>
                <a:cs typeface="+mn-cs"/>
              </a:defRPr>
            </a:lvl1pPr>
          </a:lstStyle>
          <a:p>
            <a:r>
              <a:rPr lang="en-US" dirty="0" smtClean="0"/>
              <a:t>Wizard Chart</a:t>
            </a:r>
            <a:endParaRPr lang="en-US" dirty="0"/>
          </a:p>
        </p:txBody>
      </p:sp>
      <p:sp>
        <p:nvSpPr>
          <p:cNvPr id="21" name="Text Placeholder 6"/>
          <p:cNvSpPr>
            <a:spLocks noGrp="1"/>
          </p:cNvSpPr>
          <p:nvPr>
            <p:ph type="body" sz="quarter" idx="18"/>
          </p:nvPr>
        </p:nvSpPr>
        <p:spPr>
          <a:xfrm>
            <a:off x="374904" y="4142233"/>
            <a:ext cx="4261105" cy="441325"/>
          </a:xfrm>
          <a:blipFill dpi="0" rotWithShape="1">
            <a:blip r:embed="rId3" cstate="print"/>
            <a:srcRect/>
            <a:tile tx="0" ty="0" sx="100000" sy="100000" flip="none" algn="b"/>
          </a:blipFill>
        </p:spPr>
        <p:txBody>
          <a:bodyPr lIns="0" tIns="0" rIns="0" bIns="91440" anchor="b" anchorCtr="0">
            <a:normAutofit/>
          </a:bodyPr>
          <a:lstStyle>
            <a:lvl1pPr marL="0" indent="0" algn="ctr">
              <a:buNone/>
              <a:defRPr sz="1600" b="1" cap="all" baseline="0"/>
            </a:lvl1pPr>
          </a:lstStyle>
          <a:p>
            <a:pPr lvl="0"/>
            <a:r>
              <a:rPr lang="en-US" smtClean="0"/>
              <a:t>Click to edit Master text styles</a:t>
            </a:r>
          </a:p>
        </p:txBody>
      </p:sp>
      <p:sp>
        <p:nvSpPr>
          <p:cNvPr id="22" name="Text Placeholder 6"/>
          <p:cNvSpPr>
            <a:spLocks noGrp="1"/>
          </p:cNvSpPr>
          <p:nvPr>
            <p:ph type="body" sz="quarter" idx="19"/>
          </p:nvPr>
        </p:nvSpPr>
        <p:spPr>
          <a:xfrm>
            <a:off x="5093208" y="4142233"/>
            <a:ext cx="4261105" cy="441325"/>
          </a:xfrm>
          <a:blipFill dpi="0" rotWithShape="1">
            <a:blip r:embed="rId3" cstate="print"/>
            <a:srcRect/>
            <a:tile tx="0" ty="0" sx="100000" sy="100000" flip="none" algn="b"/>
          </a:blipFill>
        </p:spPr>
        <p:txBody>
          <a:bodyPr lIns="0" tIns="0" rIns="0" bIns="91440" anchor="b" anchorCtr="0">
            <a:normAutofit/>
          </a:bodyPr>
          <a:lstStyle>
            <a:lvl1pPr marL="0" indent="0" algn="ctr">
              <a:buNone/>
              <a:defRPr sz="1600" b="1" cap="all" baseline="0"/>
            </a:lvl1pPr>
          </a:lstStyle>
          <a:p>
            <a:pPr lvl="0"/>
            <a:r>
              <a:rPr lang="en-US" smtClean="0"/>
              <a:t>Click to edit Master text styles</a:t>
            </a:r>
          </a:p>
        </p:txBody>
      </p:sp>
      <p:sp>
        <p:nvSpPr>
          <p:cNvPr id="12" name="Title 1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Half Page Chart Layout">
    <p:spTree>
      <p:nvGrpSpPr>
        <p:cNvPr id="1" name=""/>
        <p:cNvGrpSpPr/>
        <p:nvPr/>
      </p:nvGrpSpPr>
      <p:grpSpPr>
        <a:xfrm>
          <a:off x="0" y="0"/>
          <a:ext cx="0" cy="0"/>
          <a:chOff x="0" y="0"/>
          <a:chExt cx="0" cy="0"/>
        </a:xfrm>
      </p:grpSpPr>
      <p:sp>
        <p:nvSpPr>
          <p:cNvPr id="4" name="Picture Placeholder 7"/>
          <p:cNvSpPr>
            <a:spLocks noGrp="1"/>
          </p:cNvSpPr>
          <p:nvPr>
            <p:ph type="pic" sz="quarter" idx="12" hasCustomPrompt="1"/>
          </p:nvPr>
        </p:nvSpPr>
        <p:spPr>
          <a:xfrm>
            <a:off x="376238" y="1508760"/>
            <a:ext cx="4260850" cy="5530850"/>
          </a:xfrm>
          <a:prstGeom prst="rect">
            <a:avLst/>
          </a:prstGeom>
          <a:blipFill>
            <a:blip r:embed="rId2" cstate="print"/>
            <a:stretch>
              <a:fillRect/>
            </a:stretch>
          </a:blipFill>
        </p:spPr>
        <p:txBody>
          <a:bodyPr>
            <a:normAutofit/>
          </a:bodyPr>
          <a:lstStyle>
            <a:lvl1pPr marL="271463" indent="-271463" algn="l" defTabSz="981075" rtl="0" eaLnBrk="1" fontAlgn="base" hangingPunct="1">
              <a:spcBef>
                <a:spcPct val="40000"/>
              </a:spcBef>
              <a:spcAft>
                <a:spcPct val="0"/>
              </a:spcAft>
              <a:buClr>
                <a:schemeClr val="tx1"/>
              </a:buClr>
              <a:buSzPct val="100000"/>
              <a:buFont typeface="Verdana" pitchFamily="34" charset="0"/>
              <a:buChar char="•"/>
              <a:defRPr lang="en-US" sz="2400" dirty="0">
                <a:solidFill>
                  <a:schemeClr val="tx1"/>
                </a:solidFill>
                <a:latin typeface="+mn-lt"/>
                <a:ea typeface="+mn-ea"/>
                <a:cs typeface="+mn-cs"/>
              </a:defRPr>
            </a:lvl1pPr>
          </a:lstStyle>
          <a:p>
            <a:r>
              <a:rPr lang="en-US" dirty="0" smtClean="0"/>
              <a:t>Wizard Chart</a:t>
            </a:r>
            <a:endParaRPr lang="en-US" dirty="0"/>
          </a:p>
        </p:txBody>
      </p:sp>
      <p:sp>
        <p:nvSpPr>
          <p:cNvPr id="5" name="Text Placeholder 6"/>
          <p:cNvSpPr>
            <a:spLocks noGrp="1"/>
          </p:cNvSpPr>
          <p:nvPr>
            <p:ph type="body" sz="quarter" idx="14"/>
          </p:nvPr>
        </p:nvSpPr>
        <p:spPr>
          <a:xfrm>
            <a:off x="377826" y="1271017"/>
            <a:ext cx="4273549" cy="441325"/>
          </a:xfrm>
          <a:blipFill dpi="0" rotWithShape="1">
            <a:blip r:embed="rId3" cstate="print"/>
            <a:srcRect/>
            <a:tile tx="0" ty="0" sx="100000" sy="100000" flip="none" algn="b"/>
          </a:blipFill>
        </p:spPr>
        <p:txBody>
          <a:bodyPr lIns="0" tIns="0" rIns="0" bIns="91440" anchor="b" anchorCtr="0">
            <a:normAutofit/>
          </a:bodyPr>
          <a:lstStyle>
            <a:lvl1pPr marL="0" indent="0" algn="ctr">
              <a:buNone/>
              <a:defRPr sz="1600" b="1" cap="all" baseline="0"/>
            </a:lvl1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4" name="Table Placeholder 3"/>
          <p:cNvSpPr>
            <a:spLocks noGrp="1"/>
          </p:cNvSpPr>
          <p:nvPr>
            <p:ph type="tbl" sz="quarter" idx="10"/>
          </p:nvPr>
        </p:nvSpPr>
        <p:spPr>
          <a:xfrm>
            <a:off x="375191" y="1417638"/>
            <a:ext cx="8979408" cy="5532120"/>
          </a:xfrm>
          <a:prstGeom prst="rect">
            <a:avLst/>
          </a:prstGeom>
        </p:spPr>
        <p:txBody>
          <a:bodyPr>
            <a:normAutofit/>
          </a:bodyPr>
          <a:lstStyle>
            <a:lvl1pPr>
              <a:defRPr lang="en-US" altLang="zh-CN" sz="2400" kern="1200" baseline="0" noProof="1" dirty="0" smtClean="0">
                <a:solidFill>
                  <a:schemeClr val="tx1"/>
                </a:solidFill>
                <a:latin typeface="+mn-lt"/>
                <a:ea typeface="+mn-ea"/>
                <a:cs typeface="+mn-cs"/>
              </a:defRPr>
            </a:lvl1pPr>
          </a:lstStyle>
          <a:p>
            <a:pPr marL="270000" lvl="0" indent="-271463" algn="l" defTabSz="981075" rtl="0" eaLnBrk="1" fontAlgn="base" latinLnBrk="0" hangingPunct="1">
              <a:lnSpc>
                <a:spcPct val="150000"/>
              </a:lnSpc>
              <a:spcBef>
                <a:spcPts val="600"/>
              </a:spcBef>
              <a:spcAft>
                <a:spcPct val="0"/>
              </a:spcAft>
              <a:buClr>
                <a:schemeClr val="tx1"/>
              </a:buClr>
              <a:buSzPct val="100000"/>
              <a:buFont typeface="Verdana" pitchFamily="34" charset="0"/>
              <a:buChar char="•"/>
            </a:pPr>
            <a:r>
              <a:rPr lang="en-US" smtClean="0"/>
              <a:t>Click icon to add table</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Half Page Chart and Table Layout">
    <p:spTree>
      <p:nvGrpSpPr>
        <p:cNvPr id="1" name=""/>
        <p:cNvGrpSpPr/>
        <p:nvPr/>
      </p:nvGrpSpPr>
      <p:grpSpPr>
        <a:xfrm>
          <a:off x="0" y="0"/>
          <a:ext cx="0" cy="0"/>
          <a:chOff x="0" y="0"/>
          <a:chExt cx="0" cy="0"/>
        </a:xfrm>
      </p:grpSpPr>
      <p:sp>
        <p:nvSpPr>
          <p:cNvPr id="4" name="Picture Placeholder 7"/>
          <p:cNvSpPr>
            <a:spLocks noGrp="1"/>
          </p:cNvSpPr>
          <p:nvPr>
            <p:ph type="pic" sz="quarter" idx="12" hasCustomPrompt="1"/>
          </p:nvPr>
        </p:nvSpPr>
        <p:spPr>
          <a:xfrm>
            <a:off x="376238" y="1510030"/>
            <a:ext cx="4260850" cy="5530850"/>
          </a:xfrm>
          <a:prstGeom prst="rect">
            <a:avLst/>
          </a:prstGeom>
          <a:blipFill>
            <a:blip r:embed="rId2" cstate="print"/>
            <a:stretch>
              <a:fillRect/>
            </a:stretch>
          </a:blipFill>
        </p:spPr>
        <p:txBody>
          <a:bodyPr>
            <a:normAutofit/>
          </a:bodyPr>
          <a:lstStyle>
            <a:lvl1pPr marL="271463" indent="-271463" algn="l" defTabSz="981075" rtl="0" eaLnBrk="1" fontAlgn="base" hangingPunct="1">
              <a:spcBef>
                <a:spcPct val="40000"/>
              </a:spcBef>
              <a:spcAft>
                <a:spcPct val="0"/>
              </a:spcAft>
              <a:buClr>
                <a:schemeClr val="tx1"/>
              </a:buClr>
              <a:buSzPct val="100000"/>
              <a:buFont typeface="Verdana" pitchFamily="34" charset="0"/>
              <a:buChar char="•"/>
              <a:defRPr lang="en-US" sz="2400" dirty="0">
                <a:solidFill>
                  <a:schemeClr val="tx1"/>
                </a:solidFill>
                <a:latin typeface="+mn-lt"/>
                <a:ea typeface="+mn-ea"/>
                <a:cs typeface="+mn-cs"/>
              </a:defRPr>
            </a:lvl1pPr>
          </a:lstStyle>
          <a:p>
            <a:r>
              <a:rPr lang="en-US" dirty="0" smtClean="0"/>
              <a:t>Wizard Chart</a:t>
            </a:r>
            <a:endParaRPr lang="en-US" dirty="0"/>
          </a:p>
        </p:txBody>
      </p:sp>
      <p:sp>
        <p:nvSpPr>
          <p:cNvPr id="6" name="Table Placeholder 5"/>
          <p:cNvSpPr>
            <a:spLocks noGrp="1"/>
          </p:cNvSpPr>
          <p:nvPr>
            <p:ph type="tbl" sz="quarter" idx="13"/>
          </p:nvPr>
        </p:nvSpPr>
        <p:spPr>
          <a:xfrm>
            <a:off x="5093208" y="1510030"/>
            <a:ext cx="4261105" cy="5532120"/>
          </a:xfrm>
          <a:prstGeom prst="rect">
            <a:avLst/>
          </a:prstGeom>
        </p:spPr>
        <p:txBody>
          <a:bodyPr>
            <a:normAutofit/>
          </a:bodyPr>
          <a:lstStyle>
            <a:lvl1pPr marL="271463" indent="-271463" algn="l" defTabSz="981075" rtl="0" eaLnBrk="1" fontAlgn="base" latinLnBrk="0" hangingPunct="1">
              <a:spcBef>
                <a:spcPct val="40000"/>
              </a:spcBef>
              <a:spcAft>
                <a:spcPct val="0"/>
              </a:spcAft>
              <a:buClr>
                <a:schemeClr val="tx1"/>
              </a:buClr>
              <a:buSzPct val="100000"/>
              <a:buFont typeface="Verdana" pitchFamily="34" charset="0"/>
              <a:buChar char="•"/>
              <a:defRPr lang="en-US" altLang="zh-CN" sz="2400" kern="1200" noProof="1" dirty="0" smtClean="0">
                <a:solidFill>
                  <a:schemeClr val="tx1"/>
                </a:solidFill>
                <a:latin typeface="+mn-lt"/>
                <a:ea typeface="+mn-ea"/>
                <a:cs typeface="+mn-cs"/>
              </a:defRPr>
            </a:lvl1pPr>
          </a:lstStyle>
          <a:p>
            <a:r>
              <a:rPr lang="en-US" smtClean="0"/>
              <a:t>Click icon to add table</a:t>
            </a:r>
            <a:endParaRPr lang="en-US" dirty="0"/>
          </a:p>
        </p:txBody>
      </p:sp>
      <p:sp>
        <p:nvSpPr>
          <p:cNvPr id="5" name="Text Placeholder 6"/>
          <p:cNvSpPr>
            <a:spLocks noGrp="1"/>
          </p:cNvSpPr>
          <p:nvPr>
            <p:ph type="body" sz="quarter" idx="14"/>
          </p:nvPr>
        </p:nvSpPr>
        <p:spPr>
          <a:xfrm>
            <a:off x="377826" y="1271017"/>
            <a:ext cx="4273549" cy="441325"/>
          </a:xfrm>
          <a:blipFill dpi="0" rotWithShape="1">
            <a:blip r:embed="rId3" cstate="print"/>
            <a:srcRect/>
            <a:tile tx="0" ty="0" sx="100000" sy="100000" flip="none" algn="b"/>
          </a:blipFill>
        </p:spPr>
        <p:txBody>
          <a:bodyPr lIns="0" tIns="0" rIns="0" bIns="91440" anchor="b" anchorCtr="0">
            <a:normAutofit/>
          </a:bodyPr>
          <a:lstStyle>
            <a:lvl1pPr marL="0" indent="0" algn="ctr">
              <a:buNone/>
              <a:defRPr sz="1600" b="1" cap="all" baseline="0"/>
            </a:lvl1pPr>
          </a:lstStyle>
          <a:p>
            <a:pPr lvl="0"/>
            <a:r>
              <a:rPr lang="en-US" smtClean="0"/>
              <a:t>Click to edit Master text styles</a:t>
            </a:r>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90750" y="3718560"/>
            <a:ext cx="8741664" cy="640080"/>
          </a:xfrm>
          <a:prstGeom prst="rect">
            <a:avLst/>
          </a:prstGeom>
        </p:spPr>
        <p:txBody>
          <a:bodyPr lIns="45720" tIns="45720" rIns="45720" bIns="45720" anchor="b" anchorCtr="0">
            <a:normAutofit/>
          </a:bodyPr>
          <a:lstStyle>
            <a:lvl1pPr>
              <a:defRPr sz="2800" b="1">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90750" y="4358641"/>
            <a:ext cx="8750808" cy="585216"/>
          </a:xfrm>
          <a:prstGeom prst="rect">
            <a:avLst/>
          </a:prstGeom>
        </p:spPr>
        <p:txBody>
          <a:bodyPr lIns="45720" rIns="45720">
            <a:normAutofit/>
          </a:bodyPr>
          <a:lstStyle>
            <a:lvl1pPr marL="0" indent="0" algn="l">
              <a:buNone/>
              <a:defRPr sz="2400">
                <a:solidFill>
                  <a:srgbClr val="666666"/>
                </a:solidFill>
              </a:defRPr>
            </a:lvl1pPr>
            <a:lvl2pPr marL="490667" indent="0" algn="ctr">
              <a:buNone/>
              <a:defRPr>
                <a:solidFill>
                  <a:schemeClr val="tx1">
                    <a:tint val="75000"/>
                  </a:schemeClr>
                </a:solidFill>
              </a:defRPr>
            </a:lvl2pPr>
            <a:lvl3pPr marL="981334" indent="0" algn="ctr">
              <a:buNone/>
              <a:defRPr>
                <a:solidFill>
                  <a:schemeClr val="tx1">
                    <a:tint val="75000"/>
                  </a:schemeClr>
                </a:solidFill>
              </a:defRPr>
            </a:lvl3pPr>
            <a:lvl4pPr marL="1472001" indent="0" algn="ctr">
              <a:buNone/>
              <a:defRPr>
                <a:solidFill>
                  <a:schemeClr val="tx1">
                    <a:tint val="75000"/>
                  </a:schemeClr>
                </a:solidFill>
              </a:defRPr>
            </a:lvl4pPr>
            <a:lvl5pPr marL="1962668" indent="0" algn="ctr">
              <a:buNone/>
              <a:defRPr>
                <a:solidFill>
                  <a:schemeClr val="tx1">
                    <a:tint val="75000"/>
                  </a:schemeClr>
                </a:solidFill>
              </a:defRPr>
            </a:lvl5pPr>
            <a:lvl6pPr marL="2453335" indent="0" algn="ctr">
              <a:buNone/>
              <a:defRPr>
                <a:solidFill>
                  <a:schemeClr val="tx1">
                    <a:tint val="75000"/>
                  </a:schemeClr>
                </a:solidFill>
              </a:defRPr>
            </a:lvl6pPr>
            <a:lvl7pPr marL="2944002" indent="0" algn="ctr">
              <a:buNone/>
              <a:defRPr>
                <a:solidFill>
                  <a:schemeClr val="tx1">
                    <a:tint val="75000"/>
                  </a:schemeClr>
                </a:solidFill>
              </a:defRPr>
            </a:lvl7pPr>
            <a:lvl8pPr marL="3434669" indent="0" algn="ctr">
              <a:buNone/>
              <a:defRPr>
                <a:solidFill>
                  <a:schemeClr val="tx1">
                    <a:tint val="75000"/>
                  </a:schemeClr>
                </a:solidFill>
              </a:defRPr>
            </a:lvl8pPr>
            <a:lvl9pPr marL="3925336"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p:nvCxnSpPr>
        <p:spPr>
          <a:xfrm>
            <a:off x="0" y="7115663"/>
            <a:ext cx="9729788" cy="0"/>
          </a:xfrm>
          <a:prstGeom prst="line">
            <a:avLst/>
          </a:prstGeom>
          <a:ln w="12700">
            <a:solidFill>
              <a:srgbClr val="999999"/>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genda Chart Layout">
    <p:spTree>
      <p:nvGrpSpPr>
        <p:cNvPr id="1" name=""/>
        <p:cNvGrpSpPr/>
        <p:nvPr/>
      </p:nvGrpSpPr>
      <p:grpSpPr>
        <a:xfrm>
          <a:off x="0" y="0"/>
          <a:ext cx="0" cy="0"/>
          <a:chOff x="0" y="0"/>
          <a:chExt cx="0" cy="0"/>
        </a:xfrm>
      </p:grpSpPr>
      <p:sp>
        <p:nvSpPr>
          <p:cNvPr id="7" name="Text Placeholder 6"/>
          <p:cNvSpPr>
            <a:spLocks noGrp="1"/>
          </p:cNvSpPr>
          <p:nvPr>
            <p:ph type="body" sz="quarter" idx="13" hasCustomPrompt="1"/>
          </p:nvPr>
        </p:nvSpPr>
        <p:spPr>
          <a:xfrm>
            <a:off x="2480512" y="2927802"/>
            <a:ext cx="4919472" cy="1920240"/>
          </a:xfrm>
        </p:spPr>
        <p:txBody>
          <a:bodyPr/>
          <a:lstStyle>
            <a:lvl1pPr>
              <a:buSzPct val="100000"/>
              <a:defRPr/>
            </a:lvl1pPr>
          </a:lstStyle>
          <a:p>
            <a:pPr lvl="0"/>
            <a:r>
              <a:rPr lang="en-US" dirty="0" smtClean="0"/>
              <a:t>First level bullet</a:t>
            </a:r>
          </a:p>
          <a:p>
            <a:pPr lvl="0"/>
            <a:r>
              <a:rPr lang="en-US" dirty="0" smtClean="0"/>
              <a:t>First level bullet</a:t>
            </a:r>
          </a:p>
          <a:p>
            <a:pPr lvl="0"/>
            <a:r>
              <a:rPr lang="en-US" dirty="0" smtClean="0"/>
              <a:t>First level bullet</a:t>
            </a:r>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Blank Slide Layout">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18" Type="http://schemas.openxmlformats.org/officeDocument/2006/relationships/tags" Target="../tags/tag4.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tags" Target="../tags/tag3.xml"/><Relationship Id="rId2" Type="http://schemas.openxmlformats.org/officeDocument/2006/relationships/slideLayout" Target="../slideLayouts/slideLayout2.xml"/><Relationship Id="rId16" Type="http://schemas.openxmlformats.org/officeDocument/2006/relationships/tags" Target="../tags/tag2.xml"/><Relationship Id="rId20"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customXml" Target="../../customXml/item1.xml"/><Relationship Id="rId10" Type="http://schemas.openxmlformats.org/officeDocument/2006/relationships/slideLayout" Target="../slideLayouts/slideLayout10.xml"/><Relationship Id="rId19"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customXml" Target="../../customXml/item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graphicFrame>
        <p:nvGraphicFramePr>
          <p:cNvPr id="23" name="Object 22" hidden="1"/>
          <p:cNvGraphicFramePr>
            <a:graphicFrameLocks/>
          </p:cNvGraphicFramePr>
          <p:nvPr>
            <p:extLst>
              <p:ext uri="{D42A27DB-BD31-4B8C-83A1-F6EECF244321}">
                <p14:modId xmlns:p14="http://schemas.microsoft.com/office/powerpoint/2010/main" val="2480116568"/>
              </p:ext>
            </p:ext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1099" name="think-cell Slide" r:id="rId19" imgW="360" imgH="360" progId="TCLayout.ActiveDocument.1">
                  <p:embed/>
                </p:oleObj>
              </mc:Choice>
              <mc:Fallback>
                <p:oleObj name="think-cell Slide" r:id="rId19" imgW="360" imgH="360" progId="TCLayout.ActiveDocument.1">
                  <p:embed/>
                  <p:pic>
                    <p:nvPicPr>
                      <p:cNvPr id="0" name=""/>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2" name="Rectangle 2"/>
          <p:cNvSpPr>
            <a:spLocks noGrp="1" noChangeArrowheads="1"/>
          </p:cNvSpPr>
          <p:nvPr>
            <p:ph type="title"/>
          </p:nvPr>
        </p:nvSpPr>
        <p:spPr bwMode="gray">
          <a:xfrm>
            <a:off x="180000" y="58153"/>
            <a:ext cx="9154212" cy="905706"/>
          </a:xfrm>
          <a:prstGeom prst="rect">
            <a:avLst/>
          </a:prstGeom>
          <a:noFill/>
          <a:ln w="9525">
            <a:noFill/>
            <a:miter lim="800000"/>
            <a:headEnd/>
            <a:tailEnd/>
          </a:ln>
          <a:effectLst/>
        </p:spPr>
        <p:txBody>
          <a:bodyPr vert="horz" wrap="square" lIns="0" tIns="0" rIns="72000" bIns="0" numCol="1" anchor="ctr" anchorCtr="0" compatLnSpc="1">
            <a:prstTxWarp prst="textNoShape">
              <a:avLst/>
            </a:prstTxWarp>
          </a:bodyPr>
          <a:lstStyle/>
          <a:p>
            <a:pPr lvl="0"/>
            <a:endParaRPr lang="en-CA" noProof="1" smtClean="0"/>
          </a:p>
        </p:txBody>
      </p:sp>
      <p:sp>
        <p:nvSpPr>
          <p:cNvPr id="11" name="Text Placeholder 10"/>
          <p:cNvSpPr>
            <a:spLocks noGrp="1"/>
          </p:cNvSpPr>
          <p:nvPr>
            <p:ph type="body" idx="1"/>
            <p:custDataLst>
              <p:tags r:id="rId16"/>
            </p:custDataLst>
          </p:nvPr>
        </p:nvSpPr>
        <p:spPr>
          <a:xfrm>
            <a:off x="375444" y="1396999"/>
            <a:ext cx="8978900" cy="553085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5" name="SlideNumber"/>
          <p:cNvSpPr/>
          <p:nvPr/>
        </p:nvSpPr>
        <p:spPr>
          <a:xfrm>
            <a:off x="9061704" y="7221054"/>
            <a:ext cx="320040" cy="91440"/>
          </a:xfrm>
          <a:prstGeom prst="round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ctr"/>
            <a:fld id="{BB69BBE8-4DB2-4642-B003-B220ACD5A2FD}" type="slidenum">
              <a:rPr lang="en-US" sz="1000" b="1" baseline="0" smtClean="0">
                <a:solidFill>
                  <a:srgbClr val="080808"/>
                </a:solidFill>
                <a:latin typeface="Verdana" pitchFamily="34" charset="0"/>
              </a:rPr>
              <a:pPr algn="ctr"/>
              <a:t>‹#›</a:t>
            </a:fld>
            <a:endParaRPr lang="fr-FR" sz="1000" b="1" dirty="0" smtClean="0">
              <a:solidFill>
                <a:srgbClr val="080808"/>
              </a:solidFill>
            </a:endParaRPr>
          </a:p>
        </p:txBody>
      </p:sp>
      <p:cxnSp>
        <p:nvCxnSpPr>
          <p:cNvPr id="28" name="Straight Connector 27"/>
          <p:cNvCxnSpPr/>
          <p:nvPr/>
        </p:nvCxnSpPr>
        <p:spPr>
          <a:xfrm>
            <a:off x="0" y="7115663"/>
            <a:ext cx="9729788" cy="0"/>
          </a:xfrm>
          <a:prstGeom prst="line">
            <a:avLst/>
          </a:prstGeom>
          <a:ln w="12700">
            <a:solidFill>
              <a:srgbClr val="999999"/>
            </a:solidFill>
          </a:ln>
          <a:effectLst/>
        </p:spPr>
        <p:style>
          <a:lnRef idx="2">
            <a:schemeClr val="accent1"/>
          </a:lnRef>
          <a:fillRef idx="0">
            <a:schemeClr val="accent1"/>
          </a:fillRef>
          <a:effectRef idx="1">
            <a:schemeClr val="accent1"/>
          </a:effectRef>
          <a:fontRef idx="minor">
            <a:schemeClr val="tx1"/>
          </a:fontRef>
        </p:style>
      </p:cxnSp>
      <p:sp>
        <p:nvSpPr>
          <p:cNvPr id="9" name="Notes"/>
          <p:cNvSpPr txBox="1">
            <a:spLocks noChangeArrowheads="1"/>
          </p:cNvSpPr>
          <p:nvPr/>
        </p:nvSpPr>
        <p:spPr bwMode="auto">
          <a:xfrm>
            <a:off x="182881" y="6959830"/>
            <a:ext cx="6962763" cy="153888"/>
          </a:xfrm>
          <a:prstGeom prst="rect">
            <a:avLst/>
          </a:prstGeom>
          <a:noFill/>
          <a:ln w="12700">
            <a:noFill/>
            <a:miter lim="800000"/>
            <a:headEnd type="none" w="sm" len="sm"/>
            <a:tailEnd type="none" w="sm" len="sm"/>
          </a:ln>
          <a:effectLst/>
        </p:spPr>
        <p:txBody>
          <a:bodyPr lIns="0" tIns="0" rIns="0" bIns="0" anchor="b">
            <a:spAutoFit/>
          </a:bodyPr>
          <a:lstStyle/>
          <a:p>
            <a:pPr marL="184150" indent="-184150" defTabSz="881063" fontAlgn="t"/>
            <a:endParaRPr lang="en-CA" sz="1000" noProof="0" dirty="0"/>
          </a:p>
        </p:txBody>
      </p:sp>
      <p:sp>
        <p:nvSpPr>
          <p:cNvPr id="14" name="VCT_Marker_ID_14" hidden="1"/>
          <p:cNvSpPr/>
          <p:nvPr>
            <p:custDataLst>
              <p:tags r:id="rId17"/>
            </p:custDataLst>
          </p:nvPr>
        </p:nvSpPr>
        <p:spPr>
          <a:xfrm>
            <a:off x="1270000" y="127000"/>
            <a:ext cx="127000" cy="127000"/>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45720" tIns="45720" rIns="45720" bIns="45720" rtlCol="0" anchor="ctr"/>
          <a:lstStyle/>
          <a:p>
            <a:pPr algn="ctr"/>
            <a:endParaRPr lang="en-US" sz="2000" dirty="0" smtClean="0">
              <a:solidFill>
                <a:schemeClr val="tx1"/>
              </a:solidFill>
            </a:endParaRPr>
          </a:p>
        </p:txBody>
      </p:sp>
      <p:sp>
        <p:nvSpPr>
          <p:cNvPr id="6" name="CreatedFooter"/>
          <p:cNvSpPr txBox="1"/>
          <p:nvPr userDrawn="1"/>
        </p:nvSpPr>
        <p:spPr>
          <a:xfrm>
            <a:off x="7935234" y="7220607"/>
            <a:ext cx="1163459" cy="92333"/>
          </a:xfrm>
          <a:prstGeom prst="rect">
            <a:avLst/>
          </a:prstGeom>
          <a:noFill/>
        </p:spPr>
        <p:txBody>
          <a:bodyPr vert="horz" wrap="none" lIns="45720" tIns="0" rIns="0" bIns="0" rtlCol="0" anchor="ctr">
            <a:spAutoFit/>
          </a:bodyPr>
          <a:lstStyle/>
          <a:p>
            <a:pPr algn="r"/>
            <a:r>
              <a:rPr lang="es-MX" sz="600" b="0" i="0" u="none" dirty="0" err="1" smtClean="0">
                <a:solidFill>
                  <a:schemeClr val="tx1"/>
                </a:solidFill>
                <a:latin typeface="Verdana"/>
              </a:rPr>
              <a:t>How</a:t>
            </a:r>
            <a:r>
              <a:rPr lang="es-MX" sz="600" b="0" i="0" u="none" dirty="0" smtClean="0">
                <a:solidFill>
                  <a:schemeClr val="tx1"/>
                </a:solidFill>
                <a:latin typeface="Verdana"/>
              </a:rPr>
              <a:t> </a:t>
            </a:r>
            <a:r>
              <a:rPr lang="es-MX" sz="600" b="0" i="0" u="none" dirty="0" err="1" smtClean="0">
                <a:solidFill>
                  <a:schemeClr val="tx1"/>
                </a:solidFill>
                <a:latin typeface="Verdana"/>
              </a:rPr>
              <a:t>it</a:t>
            </a:r>
            <a:r>
              <a:rPr lang="es-MX" sz="600" b="0" i="0" u="none" dirty="0" smtClean="0">
                <a:solidFill>
                  <a:schemeClr val="tx1"/>
                </a:solidFill>
                <a:latin typeface="Verdana"/>
              </a:rPr>
              <a:t> </a:t>
            </a:r>
            <a:r>
              <a:rPr lang="es-MX" sz="600" b="0" i="0" u="none" dirty="0" err="1" smtClean="0">
                <a:solidFill>
                  <a:schemeClr val="tx1"/>
                </a:solidFill>
                <a:latin typeface="Verdana"/>
              </a:rPr>
              <a:t>works</a:t>
            </a:r>
            <a:r>
              <a:rPr lang="es-MX" sz="600" b="0" i="0" u="none" dirty="0" smtClean="0">
                <a:solidFill>
                  <a:schemeClr val="tx1"/>
                </a:solidFill>
                <a:latin typeface="Verdana"/>
              </a:rPr>
              <a:t> - Elephant post</a:t>
            </a:r>
          </a:p>
        </p:txBody>
      </p:sp>
      <p:sp>
        <p:nvSpPr>
          <p:cNvPr id="7" name="OfficeCode"/>
          <p:cNvSpPr txBox="1"/>
          <p:nvPr userDrawn="1">
            <p:custDataLst>
              <p:tags r:id="rId18"/>
            </p:custDataLst>
          </p:nvPr>
        </p:nvSpPr>
        <p:spPr>
          <a:xfrm>
            <a:off x="7551800" y="7220607"/>
            <a:ext cx="212879" cy="92333"/>
          </a:xfrm>
          <a:prstGeom prst="rect">
            <a:avLst/>
          </a:prstGeom>
          <a:noFill/>
        </p:spPr>
        <p:txBody>
          <a:bodyPr vert="horz" wrap="none" lIns="45720" tIns="0" rIns="0" bIns="0" rtlCol="0" anchor="ctr">
            <a:spAutoFit/>
          </a:bodyPr>
          <a:lstStyle/>
          <a:p>
            <a:pPr algn="l"/>
            <a:r>
              <a:rPr lang="es-MX" sz="600" b="0" i="0" u="none" dirty="0" smtClean="0">
                <a:solidFill>
                  <a:schemeClr val="tx1"/>
                </a:solidFill>
                <a:latin typeface="Verdana"/>
              </a:rPr>
              <a:t>BOS</a:t>
            </a:r>
          </a:p>
        </p:txBody>
      </p:sp>
    </p:spTree>
    <p:custDataLst>
      <p:custData r:id="rId14"/>
      <p:custData r:id="rId15"/>
    </p:custData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sldNum="0" hdr="0" dt="0"/>
  <p:txStyles>
    <p:titleStyle>
      <a:lvl1pPr algn="l" defTabSz="981334" rtl="0" eaLnBrk="1" latinLnBrk="0" hangingPunct="1">
        <a:spcBef>
          <a:spcPct val="0"/>
        </a:spcBef>
        <a:buNone/>
        <a:defRPr sz="2600" kern="1200">
          <a:solidFill>
            <a:schemeClr val="tx1"/>
          </a:solidFill>
          <a:latin typeface="+mj-lt"/>
          <a:ea typeface="+mj-ea"/>
          <a:cs typeface="+mj-cs"/>
        </a:defRPr>
      </a:lvl1pPr>
    </p:titleStyle>
    <p:bodyStyle>
      <a:lvl1pPr marL="271463" marR="0" indent="-271463" algn="l" defTabSz="981075" rtl="0" eaLnBrk="1" fontAlgn="base" latinLnBrk="0" hangingPunct="1">
        <a:lnSpc>
          <a:spcPct val="100000"/>
        </a:lnSpc>
        <a:spcBef>
          <a:spcPct val="40000"/>
        </a:spcBef>
        <a:spcAft>
          <a:spcPct val="0"/>
        </a:spcAft>
        <a:buClr>
          <a:schemeClr val="tx1"/>
        </a:buClr>
        <a:buSzPts val="2400"/>
        <a:buFont typeface="Verdana" pitchFamily="34" charset="0"/>
        <a:buChar char="•"/>
        <a:tabLst/>
        <a:defRPr kumimoji="0" lang="en-US" altLang="zh-CN" sz="2000" b="0" i="0" u="none" strike="noStrike" kern="1200" cap="none" spc="0" normalizeH="0" baseline="0" noProof="1">
          <a:ln>
            <a:noFill/>
          </a:ln>
          <a:solidFill>
            <a:schemeClr val="tx1"/>
          </a:solidFill>
          <a:effectLst/>
          <a:uLnTx/>
          <a:uFillTx/>
          <a:latin typeface="+mn-lt"/>
          <a:ea typeface="+mn-ea"/>
          <a:cs typeface="+mn-cs"/>
        </a:defRPr>
      </a:lvl1pPr>
      <a:lvl2pPr marL="574675" marR="0" indent="-119063" algn="l" defTabSz="981075" rtl="0" eaLnBrk="1" fontAlgn="base" latinLnBrk="0" hangingPunct="1">
        <a:lnSpc>
          <a:spcPct val="100000"/>
        </a:lnSpc>
        <a:spcBef>
          <a:spcPct val="20000"/>
        </a:spcBef>
        <a:spcAft>
          <a:spcPct val="0"/>
        </a:spcAft>
        <a:buClr>
          <a:schemeClr val="tx1"/>
        </a:buClr>
        <a:buSzPts val="2200"/>
        <a:buFont typeface="Verdana"/>
        <a:buChar char="-"/>
        <a:tabLst/>
        <a:defRPr lang="en-CA" altLang="zh-CN" sz="1800" kern="1200" baseline="0" noProof="1">
          <a:solidFill>
            <a:schemeClr val="tx1"/>
          </a:solidFill>
          <a:latin typeface="+mn-lt"/>
          <a:ea typeface="+mn-ea"/>
          <a:cs typeface="+mn-cs"/>
        </a:defRPr>
      </a:lvl2pPr>
      <a:lvl3pPr marL="1052513" marR="0" indent="-287338" algn="l" defTabSz="981075" rtl="0" eaLnBrk="1" fontAlgn="base" latinLnBrk="0" hangingPunct="1">
        <a:lnSpc>
          <a:spcPct val="100000"/>
        </a:lnSpc>
        <a:spcBef>
          <a:spcPct val="20000"/>
        </a:spcBef>
        <a:spcAft>
          <a:spcPct val="0"/>
        </a:spcAft>
        <a:buClr>
          <a:schemeClr val="tx1"/>
        </a:buClr>
        <a:buSzPts val="2200"/>
        <a:buFont typeface="Marlett" pitchFamily="2" charset="2"/>
        <a:buChar char="8"/>
        <a:tabLst/>
        <a:defRPr lang="zh-CN" altLang="en-US" sz="1800" kern="1200" noProof="1">
          <a:solidFill>
            <a:schemeClr val="tx1"/>
          </a:solidFill>
          <a:latin typeface="+mn-lt"/>
          <a:ea typeface="+mn-ea"/>
          <a:cs typeface="+mn-cs"/>
        </a:defRPr>
      </a:lvl3pPr>
      <a:lvl4pPr marL="1453896" marR="0" indent="-210312" algn="l" defTabSz="981334" rtl="0" eaLnBrk="1" fontAlgn="auto" latinLnBrk="0" hangingPunct="1">
        <a:lnSpc>
          <a:spcPct val="100000"/>
        </a:lnSpc>
        <a:spcBef>
          <a:spcPct val="20000"/>
        </a:spcBef>
        <a:spcAft>
          <a:spcPts val="0"/>
        </a:spcAft>
        <a:buClr>
          <a:schemeClr val="tx1"/>
        </a:buClr>
        <a:buSzTx/>
        <a:buFont typeface="Verdana" pitchFamily="34" charset="0"/>
        <a:buChar char="-"/>
        <a:tabLst/>
        <a:defRPr lang="en-CA" altLang="zh-CN" sz="1800" kern="1200">
          <a:solidFill>
            <a:schemeClr val="tx1"/>
          </a:solidFill>
          <a:latin typeface="+mn-lt"/>
          <a:ea typeface="+mn-ea"/>
          <a:cs typeface="+mn-cs"/>
        </a:defRPr>
      </a:lvl4pPr>
      <a:lvl5pPr marL="2208002" indent="-245334" algn="l" defTabSz="981334" rtl="0" eaLnBrk="1" latinLnBrk="0" hangingPunct="1">
        <a:spcBef>
          <a:spcPct val="20000"/>
        </a:spcBef>
        <a:buFont typeface="Arial" pitchFamily="34" charset="0"/>
        <a:buChar char="»"/>
        <a:defRPr sz="2400" kern="1200">
          <a:solidFill>
            <a:schemeClr val="tx1"/>
          </a:solidFill>
          <a:latin typeface="Verdana" pitchFamily="34" charset="0"/>
          <a:ea typeface="+mn-ea"/>
          <a:cs typeface="+mn-cs"/>
        </a:defRPr>
      </a:lvl5pPr>
      <a:lvl6pPr marL="2698669" indent="-245334" algn="l" defTabSz="981334"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89336" indent="-245334" algn="l" defTabSz="981334"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680003" indent="-245334" algn="l" defTabSz="981334"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170670" indent="-245334" algn="l" defTabSz="981334"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en-US"/>
      </a:defPPr>
      <a:lvl1pPr marL="0" algn="l" defTabSz="981334" rtl="0" eaLnBrk="1" latinLnBrk="0" hangingPunct="1">
        <a:defRPr sz="1800" kern="1200">
          <a:solidFill>
            <a:schemeClr val="tx1"/>
          </a:solidFill>
          <a:latin typeface="+mn-lt"/>
          <a:ea typeface="+mn-ea"/>
          <a:cs typeface="+mn-cs"/>
        </a:defRPr>
      </a:lvl1pPr>
      <a:lvl2pPr marL="490667" algn="l" defTabSz="981334" rtl="0" eaLnBrk="1" latinLnBrk="0" hangingPunct="1">
        <a:defRPr sz="1900" kern="1200">
          <a:solidFill>
            <a:schemeClr val="tx1"/>
          </a:solidFill>
          <a:latin typeface="+mn-lt"/>
          <a:ea typeface="+mn-ea"/>
          <a:cs typeface="+mn-cs"/>
        </a:defRPr>
      </a:lvl2pPr>
      <a:lvl3pPr marL="981334" algn="l" defTabSz="981334" rtl="0" eaLnBrk="1" latinLnBrk="0" hangingPunct="1">
        <a:defRPr sz="1900" kern="1200">
          <a:solidFill>
            <a:schemeClr val="tx1"/>
          </a:solidFill>
          <a:latin typeface="+mn-lt"/>
          <a:ea typeface="+mn-ea"/>
          <a:cs typeface="+mn-cs"/>
        </a:defRPr>
      </a:lvl3pPr>
      <a:lvl4pPr marL="1472001" algn="l" defTabSz="981334" rtl="0" eaLnBrk="1" latinLnBrk="0" hangingPunct="1">
        <a:defRPr sz="1900" kern="1200">
          <a:solidFill>
            <a:schemeClr val="tx1"/>
          </a:solidFill>
          <a:latin typeface="+mn-lt"/>
          <a:ea typeface="+mn-ea"/>
          <a:cs typeface="+mn-cs"/>
        </a:defRPr>
      </a:lvl4pPr>
      <a:lvl5pPr marL="1962668" algn="l" defTabSz="981334" rtl="0" eaLnBrk="1" latinLnBrk="0" hangingPunct="1">
        <a:defRPr sz="1900" kern="1200">
          <a:solidFill>
            <a:schemeClr val="tx1"/>
          </a:solidFill>
          <a:latin typeface="+mn-lt"/>
          <a:ea typeface="+mn-ea"/>
          <a:cs typeface="+mn-cs"/>
        </a:defRPr>
      </a:lvl5pPr>
      <a:lvl6pPr marL="2453335" algn="l" defTabSz="981334" rtl="0" eaLnBrk="1" latinLnBrk="0" hangingPunct="1">
        <a:defRPr sz="1900" kern="1200">
          <a:solidFill>
            <a:schemeClr val="tx1"/>
          </a:solidFill>
          <a:latin typeface="+mn-lt"/>
          <a:ea typeface="+mn-ea"/>
          <a:cs typeface="+mn-cs"/>
        </a:defRPr>
      </a:lvl6pPr>
      <a:lvl7pPr marL="2944002" algn="l" defTabSz="981334" rtl="0" eaLnBrk="1" latinLnBrk="0" hangingPunct="1">
        <a:defRPr sz="1900" kern="1200">
          <a:solidFill>
            <a:schemeClr val="tx1"/>
          </a:solidFill>
          <a:latin typeface="+mn-lt"/>
          <a:ea typeface="+mn-ea"/>
          <a:cs typeface="+mn-cs"/>
        </a:defRPr>
      </a:lvl7pPr>
      <a:lvl8pPr marL="3434669" algn="l" defTabSz="981334" rtl="0" eaLnBrk="1" latinLnBrk="0" hangingPunct="1">
        <a:defRPr sz="1900" kern="1200">
          <a:solidFill>
            <a:schemeClr val="tx1"/>
          </a:solidFill>
          <a:latin typeface="+mn-lt"/>
          <a:ea typeface="+mn-ea"/>
          <a:cs typeface="+mn-cs"/>
        </a:defRPr>
      </a:lvl8pPr>
      <a:lvl9pPr marL="3925336" algn="l" defTabSz="981334"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How it works</a:t>
            </a:r>
            <a:endParaRPr lang="en-US" dirty="0"/>
          </a:p>
        </p:txBody>
      </p:sp>
      <p:sp>
        <p:nvSpPr>
          <p:cNvPr id="5" name="Oval 4"/>
          <p:cNvSpPr/>
          <p:nvPr/>
        </p:nvSpPr>
        <p:spPr>
          <a:xfrm>
            <a:off x="472406" y="1041385"/>
            <a:ext cx="720080" cy="648072"/>
          </a:xfrm>
          <a:prstGeom prst="ellipse">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45720" tIns="45720" rIns="45720" bIns="45720" rtlCol="0" anchor="ctr"/>
          <a:lstStyle/>
          <a:p>
            <a:pPr algn="ctr"/>
            <a:r>
              <a:rPr lang="en-US" sz="2000" b="1" dirty="0" smtClean="0">
                <a:solidFill>
                  <a:schemeClr val="tx1"/>
                </a:solidFill>
              </a:rPr>
              <a:t>1</a:t>
            </a:r>
          </a:p>
        </p:txBody>
      </p:sp>
      <p:sp>
        <p:nvSpPr>
          <p:cNvPr id="6" name="TextBox 5"/>
          <p:cNvSpPr txBox="1"/>
          <p:nvPr/>
        </p:nvSpPr>
        <p:spPr>
          <a:xfrm>
            <a:off x="184374" y="1669078"/>
            <a:ext cx="2592288" cy="4031873"/>
          </a:xfrm>
          <a:prstGeom prst="rect">
            <a:avLst/>
          </a:prstGeom>
          <a:noFill/>
        </p:spPr>
        <p:txBody>
          <a:bodyPr wrap="square" lIns="45720" rIns="45720" rtlCol="0">
            <a:spAutoFit/>
          </a:bodyPr>
          <a:lstStyle/>
          <a:p>
            <a:r>
              <a:rPr lang="en-US" sz="1600" b="1" dirty="0" smtClean="0"/>
              <a:t>SIGN UP</a:t>
            </a:r>
          </a:p>
          <a:p>
            <a:r>
              <a:rPr lang="en-US" sz="1600" dirty="0" smtClean="0"/>
              <a:t>Sign up and select all the greeting cards you wish to send during next year (tell us who you are sending them to, why and by when do you need them)</a:t>
            </a:r>
          </a:p>
          <a:p>
            <a:endParaRPr lang="en-US" sz="1600" i="1" dirty="0" smtClean="0"/>
          </a:p>
          <a:p>
            <a:r>
              <a:rPr lang="en-US" sz="1400" i="1" dirty="0" smtClean="0"/>
              <a:t>After that you are done and can relax (maybe go to the beach on vacation). You don’t have to worry anymore about forgetting sending a greeting card to that person that really, REALLY was expecting one</a:t>
            </a:r>
          </a:p>
        </p:txBody>
      </p:sp>
      <p:sp>
        <p:nvSpPr>
          <p:cNvPr id="7" name="TextBox 6"/>
          <p:cNvSpPr txBox="1"/>
          <p:nvPr/>
        </p:nvSpPr>
        <p:spPr>
          <a:xfrm>
            <a:off x="3208710" y="1669078"/>
            <a:ext cx="2592288" cy="3816429"/>
          </a:xfrm>
          <a:prstGeom prst="rect">
            <a:avLst/>
          </a:prstGeom>
          <a:noFill/>
        </p:spPr>
        <p:txBody>
          <a:bodyPr wrap="square" lIns="45720" rIns="45720" rtlCol="0">
            <a:spAutoFit/>
          </a:bodyPr>
          <a:lstStyle/>
          <a:p>
            <a:r>
              <a:rPr lang="en-US" sz="1600" b="1" dirty="0" smtClean="0"/>
              <a:t>CONFIRM</a:t>
            </a:r>
          </a:p>
          <a:p>
            <a:r>
              <a:rPr lang="en-US" sz="1600" dirty="0" smtClean="0"/>
              <a:t>Two weeks before every event we’ll send you a reminder asking you to confirm your card design and delivery method (directly to recipient or to you first)</a:t>
            </a:r>
          </a:p>
          <a:p>
            <a:endParaRPr lang="en-US" sz="1600" i="1" dirty="0" smtClean="0"/>
          </a:p>
          <a:p>
            <a:r>
              <a:rPr lang="en-US" sz="1400" i="1" dirty="0" smtClean="0"/>
              <a:t>Don’t worry, we won’t harass you with emails. We’ll only send them when its convenient to you and we’ll make the confirmation process simple… We promise</a:t>
            </a:r>
          </a:p>
        </p:txBody>
      </p:sp>
      <p:sp>
        <p:nvSpPr>
          <p:cNvPr id="8" name="TextBox 7"/>
          <p:cNvSpPr txBox="1"/>
          <p:nvPr/>
        </p:nvSpPr>
        <p:spPr>
          <a:xfrm>
            <a:off x="6305054" y="1669078"/>
            <a:ext cx="3096344" cy="5539978"/>
          </a:xfrm>
          <a:prstGeom prst="rect">
            <a:avLst/>
          </a:prstGeom>
          <a:noFill/>
        </p:spPr>
        <p:txBody>
          <a:bodyPr wrap="square" lIns="45720" rIns="45720" rtlCol="0">
            <a:spAutoFit/>
          </a:bodyPr>
          <a:lstStyle/>
          <a:p>
            <a:r>
              <a:rPr lang="en-US" sz="1600" b="1" dirty="0" smtClean="0"/>
              <a:t>DELIVER</a:t>
            </a:r>
          </a:p>
          <a:p>
            <a:r>
              <a:rPr lang="en-US" sz="1600" dirty="0" smtClean="0"/>
              <a:t>Depending on the delivery method you chose we can either:</a:t>
            </a:r>
          </a:p>
          <a:p>
            <a:pPr marL="342900" indent="-342900">
              <a:buAutoNum type="arabicParenR"/>
            </a:pPr>
            <a:r>
              <a:rPr lang="en-US" sz="1600" dirty="0" smtClean="0"/>
              <a:t>Send the card directly to the recipient with your message printed on the card, or</a:t>
            </a:r>
          </a:p>
          <a:p>
            <a:pPr marL="342900" indent="-342900">
              <a:buAutoNum type="arabicParenR"/>
            </a:pPr>
            <a:r>
              <a:rPr lang="en-US" sz="1600" dirty="0" smtClean="0"/>
              <a:t>Send the card to you with a “ready to re-send envelope” (yes, postage and everything!) so you just have to open up the card, sign it and put it back in the mail. </a:t>
            </a:r>
          </a:p>
          <a:p>
            <a:endParaRPr lang="en-US" sz="1600" dirty="0" smtClean="0"/>
          </a:p>
          <a:p>
            <a:r>
              <a:rPr lang="en-US" sz="1400" i="1" dirty="0" smtClean="0"/>
              <a:t>Simple right? Now give it a try and enjoy the feeling of being an amazing, thoughtful, kind, smart individual and all other compliments that will be given to you just for sending this amazing greeting cards</a:t>
            </a:r>
            <a:endParaRPr lang="en-US" sz="1400" i="1" dirty="0"/>
          </a:p>
        </p:txBody>
      </p:sp>
      <p:sp>
        <p:nvSpPr>
          <p:cNvPr id="9" name="Oval 8"/>
          <p:cNvSpPr/>
          <p:nvPr/>
        </p:nvSpPr>
        <p:spPr>
          <a:xfrm>
            <a:off x="3568750" y="1041385"/>
            <a:ext cx="720080" cy="648072"/>
          </a:xfrm>
          <a:prstGeom prst="ellipse">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45720" tIns="45720" rIns="45720" bIns="45720" rtlCol="0" anchor="ctr"/>
          <a:lstStyle/>
          <a:p>
            <a:pPr algn="ctr"/>
            <a:r>
              <a:rPr lang="en-US" sz="2000" b="1" dirty="0" smtClean="0">
                <a:solidFill>
                  <a:schemeClr val="tx1"/>
                </a:solidFill>
              </a:rPr>
              <a:t>2</a:t>
            </a:r>
          </a:p>
        </p:txBody>
      </p:sp>
      <p:sp>
        <p:nvSpPr>
          <p:cNvPr id="10" name="Oval 9"/>
          <p:cNvSpPr/>
          <p:nvPr/>
        </p:nvSpPr>
        <p:spPr>
          <a:xfrm>
            <a:off x="6665094" y="1041385"/>
            <a:ext cx="720080" cy="648072"/>
          </a:xfrm>
          <a:prstGeom prst="ellipse">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45720" tIns="45720" rIns="45720" bIns="45720" rtlCol="0" anchor="ctr"/>
          <a:lstStyle/>
          <a:p>
            <a:pPr algn="ctr"/>
            <a:r>
              <a:rPr lang="en-US" sz="2000" b="1" dirty="0" smtClean="0">
                <a:solidFill>
                  <a:schemeClr val="tx1"/>
                </a:solidFill>
              </a:rPr>
              <a:t>3</a:t>
            </a:r>
          </a:p>
        </p:txBody>
      </p:sp>
    </p:spTree>
    <p:extLst>
      <p:ext uri="{BB962C8B-B14F-4D97-AF65-F5344CB8AC3E}">
        <p14:creationId xmlns:p14="http://schemas.microsoft.com/office/powerpoint/2010/main" val="2888448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Elephant Post Logo</a:t>
            </a:r>
            <a:endParaRPr lang="en-US"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0775" t="11633" r="20470" b="11284"/>
          <a:stretch/>
        </p:blipFill>
        <p:spPr bwMode="auto">
          <a:xfrm>
            <a:off x="3191164" y="1174860"/>
            <a:ext cx="3741420" cy="563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8759393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APERSIZE" val="Letter"/>
  <p:tag name="BACKGROUNDCOLOR" val="-1"/>
  <p:tag name="BACKGROUNDINTENSITY" val="Light"/>
  <p:tag name="PRESENTATIONTYPE" val="BoardWhite"/>
  <p:tag name="OFFICECODE" val="True"/>
  <p:tag name="FOOTER" val="True"/>
  <p:tag name="OFFICES" val="Atlanta;Boston;Chicago;San Francisco;Palo Alto;Dallas;Houston;Los Angeles;Mexico City;Manila;New York;Toronto"/>
  <p:tag name="OFFICE" val="Boston"/>
  <p:tag name="VERSION" val="5.0"/>
  <p:tag name="CHECKEDTHEME" val="Letter Client White"/>
</p:tagLst>
</file>

<file path=ppt/tags/tag2.xml><?xml version="1.0" encoding="utf-8"?>
<p:tagLst xmlns:a="http://schemas.openxmlformats.org/drawingml/2006/main" xmlns:r="http://schemas.openxmlformats.org/officeDocument/2006/relationships" xmlns:p="http://schemas.openxmlformats.org/presentationml/2006/main">
  <p:tag name="VCT-BODYINDENTATION" val="0;21.37504;35.87496;45.25;60.25;82.87504;97.92001;114.48;"/>
  <p:tag name="VCT-BULLETVISIBILITY" val="G****"/>
</p:tagLst>
</file>

<file path=ppt/tags/tag3.xml><?xml version="1.0" encoding="utf-8"?>
<p:tagLst xmlns:a="http://schemas.openxmlformats.org/drawingml/2006/main" xmlns:r="http://schemas.openxmlformats.org/officeDocument/2006/relationships" xmlns:p="http://schemas.openxmlformats.org/presentationml/2006/main">
  <p:tag name="STYLE" val="VCT_Marker"/>
  <p:tag name="DATE" val="2/17/2012 10:48:32 AM"/>
  <p:tag name="VCT-TEMPLATE" val="Bain Letter.potx"/>
  <p:tag name="VCTMASTER" val="Bain Letter"/>
  <p:tag name="VCTORDER" val="1"/>
</p:tagLst>
</file>

<file path=ppt/tags/tag4.xml><?xml version="1.0" encoding="utf-8"?>
<p:tagLst xmlns:a="http://schemas.openxmlformats.org/drawingml/2006/main" xmlns:r="http://schemas.openxmlformats.org/officeDocument/2006/relationships" xmlns:p="http://schemas.openxmlformats.org/presentationml/2006/main">
  <p:tag name="FOLLOWANCHOR" val="true"/>
</p:tagLst>
</file>

<file path=ppt/theme/theme1.xml><?xml version="1.0" encoding="utf-8"?>
<a:theme xmlns:a="http://schemas.openxmlformats.org/drawingml/2006/main" name="Letter Client White">
  <a:themeElements>
    <a:clrScheme name="bain_latest">
      <a:dk1>
        <a:sysClr val="windowText" lastClr="000000"/>
      </a:dk1>
      <a:lt1>
        <a:srgbClr val="DDDDDD"/>
      </a:lt1>
      <a:dk2>
        <a:srgbClr val="FFFFFF"/>
      </a:dk2>
      <a:lt2>
        <a:srgbClr val="FFFFFF"/>
      </a:lt2>
      <a:accent1>
        <a:srgbClr val="DDDDDD"/>
      </a:accent1>
      <a:accent2>
        <a:srgbClr val="FFFFFF"/>
      </a:accent2>
      <a:accent3>
        <a:srgbClr val="CC0000"/>
      </a:accent3>
      <a:accent4>
        <a:srgbClr val="B2B2B2"/>
      </a:accent4>
      <a:accent5>
        <a:srgbClr val="777777"/>
      </a:accent5>
      <a:accent6>
        <a:srgbClr val="333333"/>
      </a:accent6>
      <a:hlink>
        <a:srgbClr val="000000"/>
      </a:hlink>
      <a:folHlink>
        <a:srgbClr val="CC0000"/>
      </a:folHlink>
    </a:clrScheme>
    <a:fontScheme name="1 - Letter CFR Re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w="19050">
          <a:noFill/>
        </a:ln>
      </a:spPr>
      <a:bodyPr lIns="45720" tIns="45720" rIns="45720" bIns="45720" rtlCol="0" anchor="ctr"/>
      <a:lstStyle>
        <a:defPPr algn="ctr">
          <a:defRPr sz="200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rgbClr val="080808"/>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45720" rIns="45720" rtlCol="0">
        <a:spAutoFit/>
      </a:bodyPr>
      <a:lstStyle>
        <a:defPPr>
          <a:defRPr sz="2000" dirty="0" smtClean="0"/>
        </a:defPPr>
      </a:lst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Showofficecode>true</Showofficecode>
</file>

<file path=customXml/item2.xml><?xml version="1.0" encoding="utf-8"?>
<Showfilename>true</Showfilename>
</file>

<file path=customXml/itemProps1.xml><?xml version="1.0" encoding="utf-8"?>
<ds:datastoreItem xmlns:ds="http://schemas.openxmlformats.org/officeDocument/2006/customXml" ds:itemID="{E20548A7-7736-4A7E-BCE8-9C6FA3CC1F4E}">
  <ds:schemaRefs/>
</ds:datastoreItem>
</file>

<file path=customXml/itemProps2.xml><?xml version="1.0" encoding="utf-8"?>
<ds:datastoreItem xmlns:ds="http://schemas.openxmlformats.org/officeDocument/2006/customXml" ds:itemID="{26CFE768-6F73-4F7D-8A6E-BE74D671EB78}">
  <ds:schemaRefs/>
</ds:datastoreItem>
</file>

<file path=docProps/app.xml><?xml version="1.0" encoding="utf-8"?>
<Properties xmlns="http://schemas.openxmlformats.org/officeDocument/2006/extended-properties" xmlns:vt="http://schemas.openxmlformats.org/officeDocument/2006/docPropsVTypes">
  <Template>Letter Client White</Template>
  <TotalTime>17</TotalTime>
  <Words>252</Words>
  <Application>Microsoft Office PowerPoint</Application>
  <PresentationFormat>Custom</PresentationFormat>
  <Paragraphs>19</Paragraphs>
  <Slides>2</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vt:i4>
      </vt:variant>
    </vt:vector>
  </HeadingPairs>
  <TitlesOfParts>
    <vt:vector size="4" baseType="lpstr">
      <vt:lpstr>Letter Client White</vt:lpstr>
      <vt:lpstr>think-cell Slide</vt:lpstr>
      <vt:lpstr>How it works</vt:lpstr>
      <vt:lpstr>My Elephant Post Logo</vt:lpstr>
    </vt:vector>
  </TitlesOfParts>
  <Company>Bain and Company,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Global Services TSG</dc:creator>
  <cp:lastModifiedBy>Global Services TSG</cp:lastModifiedBy>
  <cp:revision>36</cp:revision>
  <dcterms:created xsi:type="dcterms:W3CDTF">2014-03-05T05:09:01Z</dcterms:created>
  <dcterms:modified xsi:type="dcterms:W3CDTF">2014-03-07T03:40:14Z</dcterms:modified>
</cp:coreProperties>
</file>