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bin" ContentType="application/vnd.openxmlformats-officedocument.presentationml.printerSettings"/>
  <Default Extension="png" ContentType="image/png"/>
  <Default Extension="rels" ContentType="application/vnd.openxmlformats-package.relationships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3"/>
  </p:notesMasterIdLst>
  <p:sldIdLst>
    <p:sldId id="257" r:id="rId2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>
        <p:scale>
          <a:sx n="100" d="100"/>
          <a:sy n="100" d="100"/>
        </p:scale>
        <p:origin x="-1344" y="-8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notesMaster" Target="notesMasters/notesMaster1.xml"/><Relationship Id="rId4" Type="http://schemas.openxmlformats.org/officeDocument/2006/relationships/printerSettings" Target="printerSettings/printerSettings1.bin"/><Relationship Id="rId5" Type="http://schemas.openxmlformats.org/officeDocument/2006/relationships/presProps" Target="presProps.xml"/><Relationship Id="rId6" Type="http://schemas.openxmlformats.org/officeDocument/2006/relationships/viewProps" Target="viewProps.xml"/><Relationship Id="rId7" Type="http://schemas.openxmlformats.org/officeDocument/2006/relationships/theme" Target="theme/theme1.xml"/><Relationship Id="rId8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AA76477-0177-8D4E-9251-87D49B870B27}" type="datetimeFigureOut">
              <a:rPr lang="en-US" smtClean="0"/>
              <a:t>24/1/14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F85D90A-8343-0543-8235-3D3AF3391E7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1644845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Just some ideas</a:t>
            </a:r>
            <a:r>
              <a:rPr lang="en-US" baseline="0" dirty="0" smtClean="0"/>
              <a:t> for the logo: </a:t>
            </a:r>
          </a:p>
          <a:p>
            <a:endParaRPr lang="en-US" baseline="0" dirty="0" smtClean="0"/>
          </a:p>
          <a:p>
            <a:r>
              <a:rPr lang="en-US" dirty="0" smtClean="0"/>
              <a:t>The S &amp; W of Summit Wisdom</a:t>
            </a:r>
            <a:r>
              <a:rPr lang="en-US" baseline="0" dirty="0" smtClean="0"/>
              <a:t> can be represented:</a:t>
            </a:r>
          </a:p>
          <a:p>
            <a:pPr marL="228600" indent="-228600">
              <a:buAutoNum type="arabicPeriod"/>
            </a:pPr>
            <a:r>
              <a:rPr lang="en-US" baseline="0" dirty="0" smtClean="0"/>
              <a:t>As “S” as the screw thread and “W” as the mountain</a:t>
            </a:r>
          </a:p>
          <a:p>
            <a:pPr marL="228600" indent="-228600">
              <a:buAutoNum type="arabicPeriod"/>
            </a:pPr>
            <a:r>
              <a:rPr lang="en-US" baseline="0" dirty="0" smtClean="0"/>
              <a:t>Or the S &amp; W could be the filament of the light bulb</a:t>
            </a:r>
          </a:p>
          <a:p>
            <a:pPr marL="228600" indent="-228600">
              <a:buAutoNum type="arabicPeriod"/>
            </a:pPr>
            <a:r>
              <a:rPr lang="en-US" baseline="0" dirty="0" smtClean="0"/>
              <a:t>Or the “S” could be the bulb of an economy bulb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F85D90A-8343-0543-8235-3D3AF3391E7F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9429192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AED1C2-CD55-384B-916B-0CAEF16C5510}" type="datetimeFigureOut">
              <a:rPr lang="en-US" smtClean="0"/>
              <a:t>24/1/14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E82C9D-6128-D248-B510-C405D8C624F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4976310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AED1C2-CD55-384B-916B-0CAEF16C5510}" type="datetimeFigureOut">
              <a:rPr lang="en-US" smtClean="0"/>
              <a:t>24/1/14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E82C9D-6128-D248-B510-C405D8C624F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6880838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AED1C2-CD55-384B-916B-0CAEF16C5510}" type="datetimeFigureOut">
              <a:rPr lang="en-US" smtClean="0"/>
              <a:t>24/1/14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E82C9D-6128-D248-B510-C405D8C624F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7162001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AED1C2-CD55-384B-916B-0CAEF16C5510}" type="datetimeFigureOut">
              <a:rPr lang="en-US" smtClean="0"/>
              <a:t>24/1/14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E82C9D-6128-D248-B510-C405D8C624F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357710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AED1C2-CD55-384B-916B-0CAEF16C5510}" type="datetimeFigureOut">
              <a:rPr lang="en-US" smtClean="0"/>
              <a:t>24/1/14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E82C9D-6128-D248-B510-C405D8C624F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4572304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AED1C2-CD55-384B-916B-0CAEF16C5510}" type="datetimeFigureOut">
              <a:rPr lang="en-US" smtClean="0"/>
              <a:t>24/1/14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E82C9D-6128-D248-B510-C405D8C624F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5846983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AED1C2-CD55-384B-916B-0CAEF16C5510}" type="datetimeFigureOut">
              <a:rPr lang="en-US" smtClean="0"/>
              <a:t>24/1/14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E82C9D-6128-D248-B510-C405D8C624F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2261691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AED1C2-CD55-384B-916B-0CAEF16C5510}" type="datetimeFigureOut">
              <a:rPr lang="en-US" smtClean="0"/>
              <a:t>24/1/14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E82C9D-6128-D248-B510-C405D8C624F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781215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AED1C2-CD55-384B-916B-0CAEF16C5510}" type="datetimeFigureOut">
              <a:rPr lang="en-US" smtClean="0"/>
              <a:t>24/1/14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E82C9D-6128-D248-B510-C405D8C624F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721516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AED1C2-CD55-384B-916B-0CAEF16C5510}" type="datetimeFigureOut">
              <a:rPr lang="en-US" smtClean="0"/>
              <a:t>24/1/14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E82C9D-6128-D248-B510-C405D8C624F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1255717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AED1C2-CD55-384B-916B-0CAEF16C5510}" type="datetimeFigureOut">
              <a:rPr lang="en-US" smtClean="0"/>
              <a:t>24/1/14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E82C9D-6128-D248-B510-C405D8C624F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1269390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D1C2-CD55-384B-916B-0CAEF16C5510}" type="datetimeFigureOut">
              <a:rPr lang="en-US" smtClean="0"/>
              <a:t>24/1/14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DE82C9D-6128-D248-B510-C405D8C624F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8305722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4" Type="http://schemas.openxmlformats.org/officeDocument/2006/relationships/image" Target="../media/image2.png"/><Relationship Id="rId5" Type="http://schemas.openxmlformats.org/officeDocument/2006/relationships/image" Target="../media/image3.png"/><Relationship Id="rId6" Type="http://schemas.openxmlformats.org/officeDocument/2006/relationships/image" Target="../media/image4.png"/><Relationship Id="rId7" Type="http://schemas.openxmlformats.org/officeDocument/2006/relationships/image" Target="../media/image5.png"/><Relationship Id="rId8" Type="http://schemas.openxmlformats.org/officeDocument/2006/relationships/image" Target="../media/image6.png"/><Relationship Id="rId9" Type="http://schemas.openxmlformats.org/officeDocument/2006/relationships/image" Target="../media/image7.png"/><Relationship Id="rId10" Type="http://schemas.openxmlformats.org/officeDocument/2006/relationships/image" Target="../media/image8.png"/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7" name="Group 16"/>
          <p:cNvGrpSpPr/>
          <p:nvPr/>
        </p:nvGrpSpPr>
        <p:grpSpPr>
          <a:xfrm>
            <a:off x="776655" y="3807509"/>
            <a:ext cx="2305200" cy="876361"/>
            <a:chOff x="6550360" y="4013261"/>
            <a:chExt cx="2305200" cy="876361"/>
          </a:xfrm>
        </p:grpSpPr>
        <p:pic>
          <p:nvPicPr>
            <p:cNvPr id="18" name="Picture 17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6550360" y="4013261"/>
              <a:ext cx="1435200" cy="876361"/>
            </a:xfrm>
            <a:prstGeom prst="rect">
              <a:avLst/>
            </a:prstGeom>
          </p:spPr>
        </p:pic>
        <p:pic>
          <p:nvPicPr>
            <p:cNvPr id="19" name="Picture 18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 flipH="1">
              <a:off x="7420360" y="4013261"/>
              <a:ext cx="1435200" cy="876361"/>
            </a:xfrm>
            <a:prstGeom prst="rect">
              <a:avLst/>
            </a:prstGeom>
          </p:spPr>
        </p:pic>
      </p:grpSp>
      <p:sp>
        <p:nvSpPr>
          <p:cNvPr id="47" name="Oval 46"/>
          <p:cNvSpPr/>
          <p:nvPr/>
        </p:nvSpPr>
        <p:spPr>
          <a:xfrm>
            <a:off x="1154600" y="3760123"/>
            <a:ext cx="713376" cy="115118"/>
          </a:xfrm>
          <a:prstGeom prst="ellipse">
            <a:avLst/>
          </a:prstGeom>
          <a:solidFill>
            <a:schemeClr val="bg1"/>
          </a:solidFill>
          <a:ln>
            <a:solidFill>
              <a:schemeClr val="bg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8" name="Oval 47"/>
          <p:cNvSpPr/>
          <p:nvPr/>
        </p:nvSpPr>
        <p:spPr>
          <a:xfrm>
            <a:off x="2262658" y="3777059"/>
            <a:ext cx="713376" cy="115118"/>
          </a:xfrm>
          <a:prstGeom prst="ellipse">
            <a:avLst/>
          </a:prstGeom>
          <a:solidFill>
            <a:schemeClr val="bg1"/>
          </a:solidFill>
          <a:ln>
            <a:solidFill>
              <a:schemeClr val="bg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1" name="Picture 40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16200000">
            <a:off x="3238392" y="4681442"/>
            <a:ext cx="1107858" cy="802933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Logo Concepts</a:t>
            </a:r>
            <a:endParaRPr lang="en-US" dirty="0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4674" y="5960528"/>
            <a:ext cx="657624" cy="778933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381030" y="1349905"/>
            <a:ext cx="2136440" cy="2296673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142990" y="1451504"/>
            <a:ext cx="1617133" cy="2296673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762009" y="6370129"/>
            <a:ext cx="2024112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 smtClean="0"/>
              <a:t>See the notes for explanation </a:t>
            </a:r>
            <a:endParaRPr lang="en-US" sz="1200" dirty="0"/>
          </a:p>
        </p:txBody>
      </p:sp>
      <p:grpSp>
        <p:nvGrpSpPr>
          <p:cNvPr id="10" name="Group 9"/>
          <p:cNvGrpSpPr/>
          <p:nvPr/>
        </p:nvGrpSpPr>
        <p:grpSpPr>
          <a:xfrm>
            <a:off x="6263069" y="4048428"/>
            <a:ext cx="2305200" cy="876361"/>
            <a:chOff x="6550360" y="4013261"/>
            <a:chExt cx="2305200" cy="876361"/>
          </a:xfrm>
        </p:grpSpPr>
        <p:pic>
          <p:nvPicPr>
            <p:cNvPr id="8" name="Picture 7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6550360" y="4013261"/>
              <a:ext cx="1435200" cy="876361"/>
            </a:xfrm>
            <a:prstGeom prst="rect">
              <a:avLst/>
            </a:prstGeom>
          </p:spPr>
        </p:pic>
        <p:pic>
          <p:nvPicPr>
            <p:cNvPr id="9" name="Picture 8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 flipH="1">
              <a:off x="7420360" y="4013261"/>
              <a:ext cx="1435200" cy="876361"/>
            </a:xfrm>
            <a:prstGeom prst="rect">
              <a:avLst/>
            </a:prstGeom>
          </p:spPr>
        </p:pic>
      </p:grpSp>
      <p:sp>
        <p:nvSpPr>
          <p:cNvPr id="15" name="Freeform 14"/>
          <p:cNvSpPr/>
          <p:nvPr/>
        </p:nvSpPr>
        <p:spPr>
          <a:xfrm>
            <a:off x="7023101" y="3589873"/>
            <a:ext cx="884768" cy="401406"/>
          </a:xfrm>
          <a:custGeom>
            <a:avLst/>
            <a:gdLst>
              <a:gd name="connsiteX0" fmla="*/ 0 w 1016102"/>
              <a:gd name="connsiteY0" fmla="*/ 129404 h 556195"/>
              <a:gd name="connsiteX1" fmla="*/ 266700 w 1016102"/>
              <a:gd name="connsiteY1" fmla="*/ 542154 h 556195"/>
              <a:gd name="connsiteX2" fmla="*/ 495300 w 1016102"/>
              <a:gd name="connsiteY2" fmla="*/ 205604 h 556195"/>
              <a:gd name="connsiteX3" fmla="*/ 704850 w 1016102"/>
              <a:gd name="connsiteY3" fmla="*/ 554854 h 556195"/>
              <a:gd name="connsiteX4" fmla="*/ 990600 w 1016102"/>
              <a:gd name="connsiteY4" fmla="*/ 46854 h 556195"/>
              <a:gd name="connsiteX5" fmla="*/ 984250 w 1016102"/>
              <a:gd name="connsiteY5" fmla="*/ 53204 h 55619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016102" h="556195">
                <a:moveTo>
                  <a:pt x="0" y="129404"/>
                </a:moveTo>
                <a:cubicBezTo>
                  <a:pt x="92075" y="329429"/>
                  <a:pt x="184150" y="529454"/>
                  <a:pt x="266700" y="542154"/>
                </a:cubicBezTo>
                <a:cubicBezTo>
                  <a:pt x="349250" y="554854"/>
                  <a:pt x="422275" y="203487"/>
                  <a:pt x="495300" y="205604"/>
                </a:cubicBezTo>
                <a:cubicBezTo>
                  <a:pt x="568325" y="207721"/>
                  <a:pt x="622300" y="581312"/>
                  <a:pt x="704850" y="554854"/>
                </a:cubicBezTo>
                <a:cubicBezTo>
                  <a:pt x="787400" y="528396"/>
                  <a:pt x="944033" y="130462"/>
                  <a:pt x="990600" y="46854"/>
                </a:cubicBezTo>
                <a:cubicBezTo>
                  <a:pt x="1037167" y="-36754"/>
                  <a:pt x="1010708" y="8225"/>
                  <a:pt x="984250" y="53204"/>
                </a:cubicBezTo>
              </a:path>
            </a:pathLst>
          </a:custGeom>
          <a:ln w="76200" cmpd="sng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52" name="Group 51"/>
          <p:cNvGrpSpPr/>
          <p:nvPr/>
        </p:nvGrpSpPr>
        <p:grpSpPr>
          <a:xfrm>
            <a:off x="293073" y="274638"/>
            <a:ext cx="950230" cy="1075751"/>
            <a:chOff x="157609" y="274638"/>
            <a:chExt cx="984096" cy="1105976"/>
          </a:xfrm>
        </p:grpSpPr>
        <p:sp>
          <p:nvSpPr>
            <p:cNvPr id="16" name="Freeform 15"/>
            <p:cNvSpPr/>
            <p:nvPr/>
          </p:nvSpPr>
          <p:spPr>
            <a:xfrm flipH="1">
              <a:off x="157609" y="804884"/>
              <a:ext cx="950230" cy="575730"/>
            </a:xfrm>
            <a:custGeom>
              <a:avLst/>
              <a:gdLst>
                <a:gd name="connsiteX0" fmla="*/ 0 w 1016102"/>
                <a:gd name="connsiteY0" fmla="*/ 129404 h 556195"/>
                <a:gd name="connsiteX1" fmla="*/ 266700 w 1016102"/>
                <a:gd name="connsiteY1" fmla="*/ 542154 h 556195"/>
                <a:gd name="connsiteX2" fmla="*/ 495300 w 1016102"/>
                <a:gd name="connsiteY2" fmla="*/ 205604 h 556195"/>
                <a:gd name="connsiteX3" fmla="*/ 704850 w 1016102"/>
                <a:gd name="connsiteY3" fmla="*/ 554854 h 556195"/>
                <a:gd name="connsiteX4" fmla="*/ 990600 w 1016102"/>
                <a:gd name="connsiteY4" fmla="*/ 46854 h 556195"/>
                <a:gd name="connsiteX5" fmla="*/ 984250 w 1016102"/>
                <a:gd name="connsiteY5" fmla="*/ 53204 h 55619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016102" h="556195">
                  <a:moveTo>
                    <a:pt x="0" y="129404"/>
                  </a:moveTo>
                  <a:cubicBezTo>
                    <a:pt x="92075" y="329429"/>
                    <a:pt x="184150" y="529454"/>
                    <a:pt x="266700" y="542154"/>
                  </a:cubicBezTo>
                  <a:cubicBezTo>
                    <a:pt x="349250" y="554854"/>
                    <a:pt x="422275" y="203487"/>
                    <a:pt x="495300" y="205604"/>
                  </a:cubicBezTo>
                  <a:cubicBezTo>
                    <a:pt x="568325" y="207721"/>
                    <a:pt x="622300" y="581312"/>
                    <a:pt x="704850" y="554854"/>
                  </a:cubicBezTo>
                  <a:cubicBezTo>
                    <a:pt x="787400" y="528396"/>
                    <a:pt x="944033" y="130462"/>
                    <a:pt x="990600" y="46854"/>
                  </a:cubicBezTo>
                  <a:cubicBezTo>
                    <a:pt x="1037167" y="-36754"/>
                    <a:pt x="1010708" y="8225"/>
                    <a:pt x="984250" y="53204"/>
                  </a:cubicBezTo>
                </a:path>
              </a:pathLst>
            </a:custGeom>
            <a:ln w="114300" cmpd="sng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2" name="Freeform 21"/>
            <p:cNvSpPr/>
            <p:nvPr/>
          </p:nvSpPr>
          <p:spPr>
            <a:xfrm>
              <a:off x="174542" y="274638"/>
              <a:ext cx="967163" cy="643467"/>
            </a:xfrm>
            <a:custGeom>
              <a:avLst/>
              <a:gdLst>
                <a:gd name="connsiteX0" fmla="*/ 780611 w 967163"/>
                <a:gd name="connsiteY0" fmla="*/ 0 h 643467"/>
                <a:gd name="connsiteX1" fmla="*/ 1677 w 967163"/>
                <a:gd name="connsiteY1" fmla="*/ 237067 h 643467"/>
                <a:gd name="connsiteX2" fmla="*/ 966877 w 967163"/>
                <a:gd name="connsiteY2" fmla="*/ 440267 h 643467"/>
                <a:gd name="connsiteX3" fmla="*/ 103277 w 967163"/>
                <a:gd name="connsiteY3" fmla="*/ 592667 h 643467"/>
                <a:gd name="connsiteX4" fmla="*/ 120211 w 967163"/>
                <a:gd name="connsiteY4" fmla="*/ 592667 h 643467"/>
                <a:gd name="connsiteX5" fmla="*/ 120211 w 967163"/>
                <a:gd name="connsiteY5" fmla="*/ 643467 h 64346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967163" h="643467">
                  <a:moveTo>
                    <a:pt x="780611" y="0"/>
                  </a:moveTo>
                  <a:cubicBezTo>
                    <a:pt x="375622" y="81844"/>
                    <a:pt x="-29367" y="163689"/>
                    <a:pt x="1677" y="237067"/>
                  </a:cubicBezTo>
                  <a:cubicBezTo>
                    <a:pt x="32721" y="310445"/>
                    <a:pt x="949944" y="381000"/>
                    <a:pt x="966877" y="440267"/>
                  </a:cubicBezTo>
                  <a:cubicBezTo>
                    <a:pt x="983810" y="499534"/>
                    <a:pt x="244388" y="567267"/>
                    <a:pt x="103277" y="592667"/>
                  </a:cubicBezTo>
                  <a:cubicBezTo>
                    <a:pt x="-37834" y="618067"/>
                    <a:pt x="117389" y="584200"/>
                    <a:pt x="120211" y="592667"/>
                  </a:cubicBezTo>
                  <a:cubicBezTo>
                    <a:pt x="123033" y="601134"/>
                    <a:pt x="120211" y="643467"/>
                    <a:pt x="120211" y="643467"/>
                  </a:cubicBezTo>
                </a:path>
              </a:pathLst>
            </a:custGeom>
            <a:ln w="114300">
              <a:solidFill>
                <a:srgbClr val="000000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31" name="Group 30"/>
          <p:cNvGrpSpPr/>
          <p:nvPr/>
        </p:nvGrpSpPr>
        <p:grpSpPr>
          <a:xfrm>
            <a:off x="3448084" y="1566284"/>
            <a:ext cx="2817247" cy="2886435"/>
            <a:chOff x="2923153" y="840004"/>
            <a:chExt cx="3560045" cy="3926031"/>
          </a:xfrm>
        </p:grpSpPr>
        <p:pic>
          <p:nvPicPr>
            <p:cNvPr id="25" name="Picture 24"/>
            <p:cNvPicPr>
              <a:picLocks noChangeAspect="1"/>
            </p:cNvPicPr>
            <p:nvPr/>
          </p:nvPicPr>
          <p:blipFill>
            <a:blip r:embed="rId8"/>
            <a:stretch>
              <a:fillRect/>
            </a:stretch>
          </p:blipFill>
          <p:spPr>
            <a:xfrm>
              <a:off x="2923153" y="840004"/>
              <a:ext cx="3560045" cy="3926031"/>
            </a:xfrm>
            <a:prstGeom prst="rect">
              <a:avLst/>
            </a:prstGeom>
          </p:spPr>
        </p:pic>
        <p:grpSp>
          <p:nvGrpSpPr>
            <p:cNvPr id="28" name="Group 27"/>
            <p:cNvGrpSpPr/>
            <p:nvPr/>
          </p:nvGrpSpPr>
          <p:grpSpPr>
            <a:xfrm>
              <a:off x="4070145" y="2032000"/>
              <a:ext cx="714450" cy="697466"/>
              <a:chOff x="5974217" y="5366085"/>
              <a:chExt cx="984096" cy="1071780"/>
            </a:xfrm>
          </p:grpSpPr>
          <p:sp>
            <p:nvSpPr>
              <p:cNvPr id="26" name="Freeform 25"/>
              <p:cNvSpPr/>
              <p:nvPr/>
            </p:nvSpPr>
            <p:spPr>
              <a:xfrm flipH="1">
                <a:off x="5974217" y="5862135"/>
                <a:ext cx="950230" cy="575730"/>
              </a:xfrm>
              <a:custGeom>
                <a:avLst/>
                <a:gdLst>
                  <a:gd name="connsiteX0" fmla="*/ 0 w 1016102"/>
                  <a:gd name="connsiteY0" fmla="*/ 129404 h 556195"/>
                  <a:gd name="connsiteX1" fmla="*/ 266700 w 1016102"/>
                  <a:gd name="connsiteY1" fmla="*/ 542154 h 556195"/>
                  <a:gd name="connsiteX2" fmla="*/ 495300 w 1016102"/>
                  <a:gd name="connsiteY2" fmla="*/ 205604 h 556195"/>
                  <a:gd name="connsiteX3" fmla="*/ 704850 w 1016102"/>
                  <a:gd name="connsiteY3" fmla="*/ 554854 h 556195"/>
                  <a:gd name="connsiteX4" fmla="*/ 990600 w 1016102"/>
                  <a:gd name="connsiteY4" fmla="*/ 46854 h 556195"/>
                  <a:gd name="connsiteX5" fmla="*/ 984250 w 1016102"/>
                  <a:gd name="connsiteY5" fmla="*/ 53204 h 55619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1016102" h="556195">
                    <a:moveTo>
                      <a:pt x="0" y="129404"/>
                    </a:moveTo>
                    <a:cubicBezTo>
                      <a:pt x="92075" y="329429"/>
                      <a:pt x="184150" y="529454"/>
                      <a:pt x="266700" y="542154"/>
                    </a:cubicBezTo>
                    <a:cubicBezTo>
                      <a:pt x="349250" y="554854"/>
                      <a:pt x="422275" y="203487"/>
                      <a:pt x="495300" y="205604"/>
                    </a:cubicBezTo>
                    <a:cubicBezTo>
                      <a:pt x="568325" y="207721"/>
                      <a:pt x="622300" y="581312"/>
                      <a:pt x="704850" y="554854"/>
                    </a:cubicBezTo>
                    <a:cubicBezTo>
                      <a:pt x="787400" y="528396"/>
                      <a:pt x="944033" y="130462"/>
                      <a:pt x="990600" y="46854"/>
                    </a:cubicBezTo>
                    <a:cubicBezTo>
                      <a:pt x="1037167" y="-36754"/>
                      <a:pt x="1010708" y="8225"/>
                      <a:pt x="984250" y="53204"/>
                    </a:cubicBezTo>
                  </a:path>
                </a:pathLst>
              </a:custGeom>
              <a:ln w="76200" cmpd="sng">
                <a:solidFill>
                  <a:schemeClr val="tx1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27" name="Freeform 26"/>
              <p:cNvSpPr/>
              <p:nvPr/>
            </p:nvSpPr>
            <p:spPr>
              <a:xfrm>
                <a:off x="5991150" y="5366085"/>
                <a:ext cx="967163" cy="643467"/>
              </a:xfrm>
              <a:custGeom>
                <a:avLst/>
                <a:gdLst>
                  <a:gd name="connsiteX0" fmla="*/ 780611 w 967163"/>
                  <a:gd name="connsiteY0" fmla="*/ 0 h 643467"/>
                  <a:gd name="connsiteX1" fmla="*/ 1677 w 967163"/>
                  <a:gd name="connsiteY1" fmla="*/ 237067 h 643467"/>
                  <a:gd name="connsiteX2" fmla="*/ 966877 w 967163"/>
                  <a:gd name="connsiteY2" fmla="*/ 440267 h 643467"/>
                  <a:gd name="connsiteX3" fmla="*/ 103277 w 967163"/>
                  <a:gd name="connsiteY3" fmla="*/ 592667 h 643467"/>
                  <a:gd name="connsiteX4" fmla="*/ 120211 w 967163"/>
                  <a:gd name="connsiteY4" fmla="*/ 592667 h 643467"/>
                  <a:gd name="connsiteX5" fmla="*/ 120211 w 967163"/>
                  <a:gd name="connsiteY5" fmla="*/ 643467 h 64346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967163" h="643467">
                    <a:moveTo>
                      <a:pt x="780611" y="0"/>
                    </a:moveTo>
                    <a:cubicBezTo>
                      <a:pt x="375622" y="81844"/>
                      <a:pt x="-29367" y="163689"/>
                      <a:pt x="1677" y="237067"/>
                    </a:cubicBezTo>
                    <a:cubicBezTo>
                      <a:pt x="32721" y="310445"/>
                      <a:pt x="949944" y="381000"/>
                      <a:pt x="966877" y="440267"/>
                    </a:cubicBezTo>
                    <a:cubicBezTo>
                      <a:pt x="983810" y="499534"/>
                      <a:pt x="244388" y="567267"/>
                      <a:pt x="103277" y="592667"/>
                    </a:cubicBezTo>
                    <a:cubicBezTo>
                      <a:pt x="-37834" y="618067"/>
                      <a:pt x="117389" y="584200"/>
                      <a:pt x="120211" y="592667"/>
                    </a:cubicBezTo>
                    <a:cubicBezTo>
                      <a:pt x="123033" y="601134"/>
                      <a:pt x="120211" y="643467"/>
                      <a:pt x="120211" y="643467"/>
                    </a:cubicBezTo>
                  </a:path>
                </a:pathLst>
              </a:custGeom>
              <a:ln w="76200" cmpd="sng">
                <a:solidFill>
                  <a:srgbClr val="000000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</p:grpSp>
      <p:grpSp>
        <p:nvGrpSpPr>
          <p:cNvPr id="39" name="Group 38"/>
          <p:cNvGrpSpPr/>
          <p:nvPr/>
        </p:nvGrpSpPr>
        <p:grpSpPr>
          <a:xfrm>
            <a:off x="4754946" y="4361315"/>
            <a:ext cx="2268155" cy="2496686"/>
            <a:chOff x="3843769" y="4378248"/>
            <a:chExt cx="3289300" cy="2814180"/>
          </a:xfrm>
        </p:grpSpPr>
        <p:pic>
          <p:nvPicPr>
            <p:cNvPr id="38" name="Picture 37"/>
            <p:cNvPicPr>
              <a:picLocks noChangeAspect="1"/>
            </p:cNvPicPr>
            <p:nvPr/>
          </p:nvPicPr>
          <p:blipFill>
            <a:blip r:embed="rId9"/>
            <a:stretch>
              <a:fillRect/>
            </a:stretch>
          </p:blipFill>
          <p:spPr>
            <a:xfrm>
              <a:off x="3843769" y="4728628"/>
              <a:ext cx="3289300" cy="2463800"/>
            </a:xfrm>
            <a:prstGeom prst="rect">
              <a:avLst/>
            </a:prstGeom>
          </p:spPr>
        </p:pic>
        <p:grpSp>
          <p:nvGrpSpPr>
            <p:cNvPr id="34" name="Group 33"/>
            <p:cNvGrpSpPr/>
            <p:nvPr/>
          </p:nvGrpSpPr>
          <p:grpSpPr>
            <a:xfrm>
              <a:off x="4842932" y="4378248"/>
              <a:ext cx="1091674" cy="1599213"/>
              <a:chOff x="3671193" y="4469652"/>
              <a:chExt cx="976501" cy="2066605"/>
            </a:xfrm>
          </p:grpSpPr>
          <p:pic>
            <p:nvPicPr>
              <p:cNvPr id="35" name="Picture 34"/>
              <p:cNvPicPr>
                <a:picLocks noChangeAspect="1"/>
              </p:cNvPicPr>
              <p:nvPr/>
            </p:nvPicPr>
            <p:blipFill>
              <a:blip r:embed="rId4"/>
              <a:stretch>
                <a:fillRect/>
              </a:stretch>
            </p:blipFill>
            <p:spPr>
              <a:xfrm rot="16200000">
                <a:off x="3273576" y="4867269"/>
                <a:ext cx="1771735" cy="976501"/>
              </a:xfrm>
              <a:prstGeom prst="rect">
                <a:avLst/>
              </a:prstGeom>
            </p:spPr>
          </p:pic>
          <p:sp>
            <p:nvSpPr>
              <p:cNvPr id="36" name="Freeform 35"/>
              <p:cNvSpPr/>
              <p:nvPr/>
            </p:nvSpPr>
            <p:spPr>
              <a:xfrm flipH="1">
                <a:off x="3738965" y="6079066"/>
                <a:ext cx="780860" cy="457191"/>
              </a:xfrm>
              <a:custGeom>
                <a:avLst/>
                <a:gdLst>
                  <a:gd name="connsiteX0" fmla="*/ 0 w 1016102"/>
                  <a:gd name="connsiteY0" fmla="*/ 129404 h 556195"/>
                  <a:gd name="connsiteX1" fmla="*/ 266700 w 1016102"/>
                  <a:gd name="connsiteY1" fmla="*/ 542154 h 556195"/>
                  <a:gd name="connsiteX2" fmla="*/ 495300 w 1016102"/>
                  <a:gd name="connsiteY2" fmla="*/ 205604 h 556195"/>
                  <a:gd name="connsiteX3" fmla="*/ 704850 w 1016102"/>
                  <a:gd name="connsiteY3" fmla="*/ 554854 h 556195"/>
                  <a:gd name="connsiteX4" fmla="*/ 990600 w 1016102"/>
                  <a:gd name="connsiteY4" fmla="*/ 46854 h 556195"/>
                  <a:gd name="connsiteX5" fmla="*/ 984250 w 1016102"/>
                  <a:gd name="connsiteY5" fmla="*/ 53204 h 55619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1016102" h="556195">
                    <a:moveTo>
                      <a:pt x="0" y="129404"/>
                    </a:moveTo>
                    <a:cubicBezTo>
                      <a:pt x="92075" y="329429"/>
                      <a:pt x="184150" y="529454"/>
                      <a:pt x="266700" y="542154"/>
                    </a:cubicBezTo>
                    <a:cubicBezTo>
                      <a:pt x="349250" y="554854"/>
                      <a:pt x="422275" y="203487"/>
                      <a:pt x="495300" y="205604"/>
                    </a:cubicBezTo>
                    <a:cubicBezTo>
                      <a:pt x="568325" y="207721"/>
                      <a:pt x="622300" y="581312"/>
                      <a:pt x="704850" y="554854"/>
                    </a:cubicBezTo>
                    <a:cubicBezTo>
                      <a:pt x="787400" y="528396"/>
                      <a:pt x="944033" y="130462"/>
                      <a:pt x="990600" y="46854"/>
                    </a:cubicBezTo>
                    <a:cubicBezTo>
                      <a:pt x="1037167" y="-36754"/>
                      <a:pt x="1010708" y="8225"/>
                      <a:pt x="984250" y="53204"/>
                    </a:cubicBezTo>
                  </a:path>
                </a:pathLst>
              </a:custGeom>
              <a:ln w="114300" cmpd="sng">
                <a:solidFill>
                  <a:schemeClr val="tx1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37" name="Freeform 36"/>
              <p:cNvSpPr/>
              <p:nvPr/>
            </p:nvSpPr>
            <p:spPr>
              <a:xfrm>
                <a:off x="3840563" y="4598375"/>
                <a:ext cx="606452" cy="438596"/>
              </a:xfrm>
              <a:custGeom>
                <a:avLst/>
                <a:gdLst>
                  <a:gd name="connsiteX0" fmla="*/ 780611 w 967163"/>
                  <a:gd name="connsiteY0" fmla="*/ 0 h 643467"/>
                  <a:gd name="connsiteX1" fmla="*/ 1677 w 967163"/>
                  <a:gd name="connsiteY1" fmla="*/ 237067 h 643467"/>
                  <a:gd name="connsiteX2" fmla="*/ 966877 w 967163"/>
                  <a:gd name="connsiteY2" fmla="*/ 440267 h 643467"/>
                  <a:gd name="connsiteX3" fmla="*/ 103277 w 967163"/>
                  <a:gd name="connsiteY3" fmla="*/ 592667 h 643467"/>
                  <a:gd name="connsiteX4" fmla="*/ 120211 w 967163"/>
                  <a:gd name="connsiteY4" fmla="*/ 592667 h 643467"/>
                  <a:gd name="connsiteX5" fmla="*/ 120211 w 967163"/>
                  <a:gd name="connsiteY5" fmla="*/ 643467 h 64346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967163" h="643467">
                    <a:moveTo>
                      <a:pt x="780611" y="0"/>
                    </a:moveTo>
                    <a:cubicBezTo>
                      <a:pt x="375622" y="81844"/>
                      <a:pt x="-29367" y="163689"/>
                      <a:pt x="1677" y="237067"/>
                    </a:cubicBezTo>
                    <a:cubicBezTo>
                      <a:pt x="32721" y="310445"/>
                      <a:pt x="949944" y="381000"/>
                      <a:pt x="966877" y="440267"/>
                    </a:cubicBezTo>
                    <a:cubicBezTo>
                      <a:pt x="983810" y="499534"/>
                      <a:pt x="244388" y="567267"/>
                      <a:pt x="103277" y="592667"/>
                    </a:cubicBezTo>
                    <a:cubicBezTo>
                      <a:pt x="-37834" y="618067"/>
                      <a:pt x="117389" y="584200"/>
                      <a:pt x="120211" y="592667"/>
                    </a:cubicBezTo>
                    <a:cubicBezTo>
                      <a:pt x="123033" y="601134"/>
                      <a:pt x="120211" y="643467"/>
                      <a:pt x="120211" y="643467"/>
                    </a:cubicBezTo>
                  </a:path>
                </a:pathLst>
              </a:custGeom>
              <a:ln w="114300">
                <a:solidFill>
                  <a:srgbClr val="000000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</p:grpSp>
      <p:pic>
        <p:nvPicPr>
          <p:cNvPr id="40" name="Picture 39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3031051" y="5386724"/>
            <a:ext cx="1439333" cy="921743"/>
          </a:xfrm>
          <a:prstGeom prst="rect">
            <a:avLst/>
          </a:prstGeom>
        </p:spPr>
      </p:pic>
      <p:sp>
        <p:nvSpPr>
          <p:cNvPr id="42" name="Freeform 41"/>
          <p:cNvSpPr/>
          <p:nvPr/>
        </p:nvSpPr>
        <p:spPr>
          <a:xfrm flipH="1">
            <a:off x="3446580" y="5484539"/>
            <a:ext cx="747207" cy="285880"/>
          </a:xfrm>
          <a:custGeom>
            <a:avLst/>
            <a:gdLst>
              <a:gd name="connsiteX0" fmla="*/ 0 w 1016102"/>
              <a:gd name="connsiteY0" fmla="*/ 129404 h 556195"/>
              <a:gd name="connsiteX1" fmla="*/ 266700 w 1016102"/>
              <a:gd name="connsiteY1" fmla="*/ 542154 h 556195"/>
              <a:gd name="connsiteX2" fmla="*/ 495300 w 1016102"/>
              <a:gd name="connsiteY2" fmla="*/ 205604 h 556195"/>
              <a:gd name="connsiteX3" fmla="*/ 704850 w 1016102"/>
              <a:gd name="connsiteY3" fmla="*/ 554854 h 556195"/>
              <a:gd name="connsiteX4" fmla="*/ 990600 w 1016102"/>
              <a:gd name="connsiteY4" fmla="*/ 46854 h 556195"/>
              <a:gd name="connsiteX5" fmla="*/ 984250 w 1016102"/>
              <a:gd name="connsiteY5" fmla="*/ 53204 h 55619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016102" h="556195">
                <a:moveTo>
                  <a:pt x="0" y="129404"/>
                </a:moveTo>
                <a:cubicBezTo>
                  <a:pt x="92075" y="329429"/>
                  <a:pt x="184150" y="529454"/>
                  <a:pt x="266700" y="542154"/>
                </a:cubicBezTo>
                <a:cubicBezTo>
                  <a:pt x="349250" y="554854"/>
                  <a:pt x="422275" y="203487"/>
                  <a:pt x="495300" y="205604"/>
                </a:cubicBezTo>
                <a:cubicBezTo>
                  <a:pt x="568325" y="207721"/>
                  <a:pt x="622300" y="581312"/>
                  <a:pt x="704850" y="554854"/>
                </a:cubicBezTo>
                <a:cubicBezTo>
                  <a:pt x="787400" y="528396"/>
                  <a:pt x="944033" y="130462"/>
                  <a:pt x="990600" y="46854"/>
                </a:cubicBezTo>
                <a:cubicBezTo>
                  <a:pt x="1037167" y="-36754"/>
                  <a:pt x="1010708" y="8225"/>
                  <a:pt x="984250" y="53204"/>
                </a:cubicBezTo>
              </a:path>
            </a:pathLst>
          </a:custGeom>
          <a:ln w="88900" cmpd="sng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3" name="Freeform 42"/>
          <p:cNvSpPr/>
          <p:nvPr/>
        </p:nvSpPr>
        <p:spPr>
          <a:xfrm>
            <a:off x="3530120" y="4609469"/>
            <a:ext cx="498658" cy="274252"/>
          </a:xfrm>
          <a:custGeom>
            <a:avLst/>
            <a:gdLst>
              <a:gd name="connsiteX0" fmla="*/ 780611 w 967163"/>
              <a:gd name="connsiteY0" fmla="*/ 0 h 643467"/>
              <a:gd name="connsiteX1" fmla="*/ 1677 w 967163"/>
              <a:gd name="connsiteY1" fmla="*/ 237067 h 643467"/>
              <a:gd name="connsiteX2" fmla="*/ 966877 w 967163"/>
              <a:gd name="connsiteY2" fmla="*/ 440267 h 643467"/>
              <a:gd name="connsiteX3" fmla="*/ 103277 w 967163"/>
              <a:gd name="connsiteY3" fmla="*/ 592667 h 643467"/>
              <a:gd name="connsiteX4" fmla="*/ 120211 w 967163"/>
              <a:gd name="connsiteY4" fmla="*/ 592667 h 643467"/>
              <a:gd name="connsiteX5" fmla="*/ 120211 w 967163"/>
              <a:gd name="connsiteY5" fmla="*/ 643467 h 64346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967163" h="643467">
                <a:moveTo>
                  <a:pt x="780611" y="0"/>
                </a:moveTo>
                <a:cubicBezTo>
                  <a:pt x="375622" y="81844"/>
                  <a:pt x="-29367" y="163689"/>
                  <a:pt x="1677" y="237067"/>
                </a:cubicBezTo>
                <a:cubicBezTo>
                  <a:pt x="32721" y="310445"/>
                  <a:pt x="949944" y="381000"/>
                  <a:pt x="966877" y="440267"/>
                </a:cubicBezTo>
                <a:cubicBezTo>
                  <a:pt x="983810" y="499534"/>
                  <a:pt x="244388" y="567267"/>
                  <a:pt x="103277" y="592667"/>
                </a:cubicBezTo>
                <a:cubicBezTo>
                  <a:pt x="-37834" y="618067"/>
                  <a:pt x="117389" y="584200"/>
                  <a:pt x="120211" y="592667"/>
                </a:cubicBezTo>
                <a:cubicBezTo>
                  <a:pt x="123033" y="601134"/>
                  <a:pt x="120211" y="643467"/>
                  <a:pt x="120211" y="643467"/>
                </a:cubicBezTo>
              </a:path>
            </a:pathLst>
          </a:custGeom>
          <a:ln w="88900">
            <a:solidFill>
              <a:srgbClr val="00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" name="Freeform 19"/>
          <p:cNvSpPr/>
          <p:nvPr/>
        </p:nvSpPr>
        <p:spPr>
          <a:xfrm>
            <a:off x="1452047" y="3926043"/>
            <a:ext cx="884768" cy="401406"/>
          </a:xfrm>
          <a:custGeom>
            <a:avLst/>
            <a:gdLst>
              <a:gd name="connsiteX0" fmla="*/ 0 w 1016102"/>
              <a:gd name="connsiteY0" fmla="*/ 129404 h 556195"/>
              <a:gd name="connsiteX1" fmla="*/ 266700 w 1016102"/>
              <a:gd name="connsiteY1" fmla="*/ 542154 h 556195"/>
              <a:gd name="connsiteX2" fmla="*/ 495300 w 1016102"/>
              <a:gd name="connsiteY2" fmla="*/ 205604 h 556195"/>
              <a:gd name="connsiteX3" fmla="*/ 704850 w 1016102"/>
              <a:gd name="connsiteY3" fmla="*/ 554854 h 556195"/>
              <a:gd name="connsiteX4" fmla="*/ 990600 w 1016102"/>
              <a:gd name="connsiteY4" fmla="*/ 46854 h 556195"/>
              <a:gd name="connsiteX5" fmla="*/ 984250 w 1016102"/>
              <a:gd name="connsiteY5" fmla="*/ 53204 h 55619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016102" h="556195">
                <a:moveTo>
                  <a:pt x="0" y="129404"/>
                </a:moveTo>
                <a:cubicBezTo>
                  <a:pt x="92075" y="329429"/>
                  <a:pt x="184150" y="529454"/>
                  <a:pt x="266700" y="542154"/>
                </a:cubicBezTo>
                <a:cubicBezTo>
                  <a:pt x="349250" y="554854"/>
                  <a:pt x="422275" y="203487"/>
                  <a:pt x="495300" y="205604"/>
                </a:cubicBezTo>
                <a:cubicBezTo>
                  <a:pt x="568325" y="207721"/>
                  <a:pt x="622300" y="581312"/>
                  <a:pt x="704850" y="554854"/>
                </a:cubicBezTo>
                <a:cubicBezTo>
                  <a:pt x="787400" y="528396"/>
                  <a:pt x="944033" y="130462"/>
                  <a:pt x="990600" y="46854"/>
                </a:cubicBezTo>
                <a:cubicBezTo>
                  <a:pt x="1037167" y="-36754"/>
                  <a:pt x="1010708" y="8225"/>
                  <a:pt x="984250" y="53204"/>
                </a:cubicBezTo>
              </a:path>
            </a:pathLst>
          </a:custGeom>
          <a:ln w="114300" cmpd="sng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4" name="Oval 43"/>
          <p:cNvSpPr/>
          <p:nvPr/>
        </p:nvSpPr>
        <p:spPr>
          <a:xfrm>
            <a:off x="6458875" y="3993775"/>
            <a:ext cx="713376" cy="115118"/>
          </a:xfrm>
          <a:prstGeom prst="ellipse">
            <a:avLst/>
          </a:prstGeom>
          <a:solidFill>
            <a:schemeClr val="bg1"/>
          </a:solidFill>
          <a:ln>
            <a:solidFill>
              <a:schemeClr val="bg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5" name="Oval 44"/>
          <p:cNvSpPr/>
          <p:nvPr/>
        </p:nvSpPr>
        <p:spPr>
          <a:xfrm>
            <a:off x="7698269" y="3991279"/>
            <a:ext cx="713376" cy="115118"/>
          </a:xfrm>
          <a:prstGeom prst="ellipse">
            <a:avLst/>
          </a:prstGeom>
          <a:solidFill>
            <a:schemeClr val="bg1"/>
          </a:solidFill>
          <a:ln>
            <a:solidFill>
              <a:schemeClr val="bg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Oval 3"/>
          <p:cNvSpPr/>
          <p:nvPr/>
        </p:nvSpPr>
        <p:spPr>
          <a:xfrm flipH="1">
            <a:off x="7112980" y="4038172"/>
            <a:ext cx="240315" cy="121078"/>
          </a:xfrm>
          <a:prstGeom prst="ellipse">
            <a:avLst/>
          </a:prstGeom>
          <a:solidFill>
            <a:srgbClr val="FFFFFF"/>
          </a:solidFill>
          <a:ln>
            <a:solidFill>
              <a:srgbClr val="FFFF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1562062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5842</TotalTime>
  <Words>67</Words>
  <Application>Microsoft Macintosh PowerPoint</Application>
  <PresentationFormat>On-screen Show (4:3)</PresentationFormat>
  <Paragraphs>9</Paragraphs>
  <Slides>1</Slides>
  <Notes>1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2" baseType="lpstr">
      <vt:lpstr>Office Theme</vt:lpstr>
      <vt:lpstr>Logo Concepts</vt:lpstr>
    </vt:vector>
  </TitlesOfParts>
  <Company>Big Dog Consulting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Logo Concepts</dc:title>
  <dc:creator>Doug Farndale</dc:creator>
  <cp:lastModifiedBy>Doug Farndale</cp:lastModifiedBy>
  <cp:revision>11</cp:revision>
  <dcterms:created xsi:type="dcterms:W3CDTF">2014-01-24T01:31:01Z</dcterms:created>
  <dcterms:modified xsi:type="dcterms:W3CDTF">2014-01-28T07:10:58Z</dcterms:modified>
</cp:coreProperties>
</file>