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00"/>
    <a:srgbClr val="666666"/>
    <a:srgbClr val="D35C02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5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6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4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66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6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3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3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6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5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3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B59FA-5454-4ADA-9133-8E37C1EE64D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C8809-8D0D-4DF9-8ED1-BC5068284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7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24"/>
          <p:cNvSpPr txBox="1"/>
          <p:nvPr/>
        </p:nvSpPr>
        <p:spPr>
          <a:xfrm>
            <a:off x="2046378" y="2758833"/>
            <a:ext cx="69317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676767"/>
                </a:solidFill>
                <a:latin typeface="Segoe UI Light" pitchFamily="34" charset="0"/>
              </a:rPr>
              <a:t>Hidden Pipeline</a:t>
            </a:r>
            <a:endParaRPr lang="en-US" sz="6000" dirty="0">
              <a:solidFill>
                <a:srgbClr val="676767"/>
              </a:solidFill>
              <a:latin typeface="Segoe UI Light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2232454" y="3884141"/>
            <a:ext cx="4044778" cy="2059"/>
          </a:xfrm>
          <a:prstGeom prst="line">
            <a:avLst/>
          </a:prstGeom>
          <a:ln>
            <a:solidFill>
              <a:srgbClr val="D35C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6463308" y="3884141"/>
            <a:ext cx="3644519" cy="4354"/>
          </a:xfrm>
          <a:prstGeom prst="line">
            <a:avLst/>
          </a:prstGeom>
          <a:ln>
            <a:solidFill>
              <a:srgbClr val="D35C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746" y="2230016"/>
            <a:ext cx="1045526" cy="164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1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Evans</dc:creator>
  <cp:lastModifiedBy>richard evans</cp:lastModifiedBy>
  <cp:revision>8</cp:revision>
  <dcterms:created xsi:type="dcterms:W3CDTF">2013-09-10T15:52:27Z</dcterms:created>
  <dcterms:modified xsi:type="dcterms:W3CDTF">2014-01-21T14:55:15Z</dcterms:modified>
</cp:coreProperties>
</file>