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06" y="23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1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9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9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6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0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2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0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0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7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C9E13-6B34-42CB-8D00-9536C7ED17A5}" type="datetimeFigureOut">
              <a:rPr lang="en-US" smtClean="0"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FB5B2-E0F4-4C0F-A0A3-993D12A5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35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48" y="6400800"/>
            <a:ext cx="2340990" cy="15591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799" y="8497669"/>
            <a:ext cx="5885253" cy="307777"/>
          </a:xfrm>
          <a:prstGeom prst="rect">
            <a:avLst/>
          </a:prstGeom>
          <a:solidFill>
            <a:srgbClr val="F20000"/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prstClr val="white"/>
                </a:solidFill>
                <a:cs typeface="Arial" charset="0"/>
              </a:rPr>
              <a:t>“Improving Laboratories through Accreditation”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91200"/>
            <a:ext cx="2057400" cy="69532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11888" y="6819659"/>
            <a:ext cx="3771900" cy="16736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ISO/IEC17025 – Calibration &amp; Testing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ISO/IEC 17020 – Inspection</a:t>
            </a:r>
          </a:p>
          <a:p>
            <a:pPr marL="574675" lvl="1" indent="-341313" algn="l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tx1"/>
                </a:solidFill>
              </a:rPr>
              <a:t>full ILAC signatory</a:t>
            </a:r>
          </a:p>
          <a:p>
            <a:pPr marL="574675" lvl="1" indent="-341313" algn="l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tx1"/>
                </a:solidFill>
              </a:rPr>
              <a:t>recognized in the United States by the CPSC, DoD, EPA, FCC, FWHA, &amp; NRC</a:t>
            </a:r>
          </a:p>
          <a:p>
            <a:pPr marL="574675" lvl="1" indent="-341313" algn="l"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tx1"/>
                </a:solidFill>
              </a:rPr>
              <a:t>staff with real-world laboratory experience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20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42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Offering accreditation to:   ISO/IEC17025 – Calibration &amp; Testing  ISO/IEC 17020 – Inspection</dc:title>
  <dc:creator>Randy Long</dc:creator>
  <cp:lastModifiedBy>Randy Long</cp:lastModifiedBy>
  <cp:revision>8</cp:revision>
  <cp:lastPrinted>2014-01-03T17:34:54Z</cp:lastPrinted>
  <dcterms:created xsi:type="dcterms:W3CDTF">2014-01-02T20:37:31Z</dcterms:created>
  <dcterms:modified xsi:type="dcterms:W3CDTF">2014-01-03T17:40:30Z</dcterms:modified>
</cp:coreProperties>
</file>