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21"/>
  </p:notesMasterIdLst>
  <p:handoutMasterIdLst>
    <p:handoutMasterId r:id="rId22"/>
  </p:handoutMasterIdLst>
  <p:sldIdLst>
    <p:sldId id="256" r:id="rId2"/>
    <p:sldId id="287" r:id="rId3"/>
    <p:sldId id="317" r:id="rId4"/>
    <p:sldId id="305" r:id="rId5"/>
    <p:sldId id="319" r:id="rId6"/>
    <p:sldId id="321" r:id="rId7"/>
    <p:sldId id="324" r:id="rId8"/>
    <p:sldId id="318" r:id="rId9"/>
    <p:sldId id="329" r:id="rId10"/>
    <p:sldId id="325" r:id="rId11"/>
    <p:sldId id="327" r:id="rId12"/>
    <p:sldId id="326" r:id="rId13"/>
    <p:sldId id="332" r:id="rId14"/>
    <p:sldId id="330" r:id="rId15"/>
    <p:sldId id="334" r:id="rId16"/>
    <p:sldId id="335" r:id="rId17"/>
    <p:sldId id="336" r:id="rId18"/>
    <p:sldId id="337" r:id="rId19"/>
    <p:sldId id="338" r:id="rId20"/>
  </p:sldIdLst>
  <p:sldSz cx="9144000" cy="6858000" type="screen4x3"/>
  <p:notesSz cx="7086600" cy="9372600"/>
  <p:defaultTextStyle>
    <a:lvl1pPr marL="0" algn="l" rtl="0" latinLnBrk="0">
      <a:defRPr sz="1800" kern="1200">
        <a:solidFill>
          <a:schemeClr val="tx1"/>
        </a:solidFill>
        <a:latin typeface="+mn-lt"/>
        <a:ea typeface="+mn-ea"/>
        <a:cs typeface="+mn-cs"/>
      </a:defRPr>
    </a:lvl1pPr>
    <a:lvl2pPr marL="457200" algn="l" rtl="0" latinLnBrk="0">
      <a:defRPr sz="1800" kern="1200">
        <a:solidFill>
          <a:schemeClr val="tx1"/>
        </a:solidFill>
        <a:latin typeface="+mn-lt"/>
        <a:ea typeface="+mn-ea"/>
        <a:cs typeface="+mn-cs"/>
      </a:defRPr>
    </a:lvl2pPr>
    <a:lvl3pPr marL="914400" algn="l" rtl="0" latinLnBrk="0">
      <a:defRPr sz="1800" kern="1200">
        <a:solidFill>
          <a:schemeClr val="tx1"/>
        </a:solidFill>
        <a:latin typeface="+mn-lt"/>
        <a:ea typeface="+mn-ea"/>
        <a:cs typeface="+mn-cs"/>
      </a:defRPr>
    </a:lvl3pPr>
    <a:lvl4pPr marL="1371600" algn="l" rtl="0" latinLnBrk="0">
      <a:defRPr sz="1800" kern="1200">
        <a:solidFill>
          <a:schemeClr val="tx1"/>
        </a:solidFill>
        <a:latin typeface="+mn-lt"/>
        <a:ea typeface="+mn-ea"/>
        <a:cs typeface="+mn-cs"/>
      </a:defRPr>
    </a:lvl4pPr>
    <a:lvl5pPr marL="1828800" algn="l" rtl="0" latinLnBrk="0">
      <a:defRPr sz="1800" kern="1200">
        <a:solidFill>
          <a:schemeClr val="tx1"/>
        </a:solidFill>
        <a:latin typeface="+mn-lt"/>
        <a:ea typeface="+mn-ea"/>
        <a:cs typeface="+mn-cs"/>
      </a:defRPr>
    </a:lvl5pPr>
    <a:lvl6pPr marL="2286000" algn="l" rtl="0" latinLnBrk="0">
      <a:defRPr sz="1800" kern="1200">
        <a:solidFill>
          <a:schemeClr val="tx1"/>
        </a:solidFill>
        <a:latin typeface="+mn-lt"/>
        <a:ea typeface="+mn-ea"/>
        <a:cs typeface="+mn-cs"/>
      </a:defRPr>
    </a:lvl6pPr>
    <a:lvl7pPr marL="2743200" algn="l" rtl="0" latinLnBrk="0">
      <a:defRPr sz="1800" kern="1200">
        <a:solidFill>
          <a:schemeClr val="tx1"/>
        </a:solidFill>
        <a:latin typeface="+mn-lt"/>
        <a:ea typeface="+mn-ea"/>
        <a:cs typeface="+mn-cs"/>
      </a:defRPr>
    </a:lvl7pPr>
    <a:lvl8pPr marL="3200400" algn="l" rtl="0" latinLnBrk="0">
      <a:defRPr sz="1800" kern="1200">
        <a:solidFill>
          <a:schemeClr val="tx1"/>
        </a:solidFill>
        <a:latin typeface="+mn-lt"/>
        <a:ea typeface="+mn-ea"/>
        <a:cs typeface="+mn-cs"/>
      </a:defRPr>
    </a:lvl8pPr>
    <a:lvl9pPr marL="3657600" algn="l" rtl="0" latinLnBrk="0">
      <a:defRPr sz="1800" kern="1200">
        <a:solidFill>
          <a:schemeClr val="tx1"/>
        </a:solidFill>
        <a:latin typeface="+mn-lt"/>
        <a:ea typeface="+mn-ea"/>
        <a:cs typeface="+mn-cs"/>
      </a:defRPr>
    </a:lvl9pPr>
    <a:extLst/>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FF00"/>
    <a:srgbClr val="C51D0B"/>
    <a:srgbClr val="FF9933"/>
    <a:srgbClr val="A0A0A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B301B821-A1FF-4177-AEE7-76D212191A09}">
  <a:tblStyle styleId="{B301B821-A1FF-4177-AEE7-76D212191A09}" styleName="Medium Style 9">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2H>
      <a:tcStyle>
        <a:tcBdr/>
      </a:tcStyle>
    </a:band2H>
    <a:band1V>
      <a:tcStyle>
        <a:tcBdr/>
        <a:fill>
          <a:solidFill>
            <a:schemeClr val="accent1">
              <a:tint val="20000"/>
            </a:schemeClr>
          </a:solidFill>
        </a:fill>
      </a:tcStyle>
    </a:band1V>
    <a:band2V>
      <a:tcStyle>
        <a:tcBdr/>
      </a:tcStyle>
    </a:band2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seCell>
      <a:tcStyle>
        <a:tcBdr/>
      </a:tcStyle>
    </a:seCell>
    <a:swCell>
      <a:tcStyle>
        <a:tcBdr/>
      </a:tcStyle>
    </a:swCell>
    <a:firstRow>
      <a:tcTxStyle b="on">
        <a:fontRef idx="minor">
          <a:scrgbClr r="0" g="0" b="0"/>
        </a:fontRef>
        <a:schemeClr val="lt1"/>
      </a:tcTxStyle>
      <a:tcStyle>
        <a:tcBdr/>
        <a:fill>
          <a:solidFill>
            <a:schemeClr val="accent1"/>
          </a:solidFill>
        </a:fill>
      </a:tcStyle>
    </a:firstRow>
    <a:neCell>
      <a:tcStyle>
        <a:tcBdr/>
      </a:tcStyle>
    </a:neCell>
    <a:nwCell>
      <a:tcStyle>
        <a:tcBdr/>
      </a:tcStyle>
    </a:nwCell>
  </a:tblStyle>
  <a:tblStyle styleId="{9DCAF9ED-07DC-4A11-8D7F-57B35C25682E}" styleName="Medium Style 10">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2H>
      <a:tcStyle>
        <a:tcBdr/>
      </a:tcStyle>
    </a:band2H>
    <a:band1V>
      <a:tcStyle>
        <a:tcBdr/>
        <a:fill>
          <a:solidFill>
            <a:schemeClr val="accent2">
              <a:tint val="20000"/>
            </a:schemeClr>
          </a:solidFill>
        </a:fill>
      </a:tcStyle>
    </a:band1V>
    <a:band2V>
      <a:tcStyle>
        <a:tcBdr/>
      </a:tcStyle>
    </a:band2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seCell>
      <a:tcStyle>
        <a:tcBdr/>
      </a:tcStyle>
    </a:seCell>
    <a:swCell>
      <a:tcStyle>
        <a:tcBdr/>
      </a:tcStyle>
    </a:swCell>
    <a:firstRow>
      <a:tcTxStyle b="on">
        <a:fontRef idx="minor">
          <a:scrgbClr r="0" g="0" b="0"/>
        </a:fontRef>
        <a:schemeClr val="lt1"/>
      </a:tcTxStyle>
      <a:tcStyle>
        <a:tcBdr/>
        <a:fill>
          <a:solidFill>
            <a:schemeClr val="accent2"/>
          </a:solidFill>
        </a:fill>
      </a:tcStyle>
    </a:firstRow>
    <a:neCell>
      <a:tcStyle>
        <a:tcBdr/>
      </a:tcStyle>
    </a:neCell>
    <a:nwCell>
      <a:tcStyle>
        <a:tcBdr/>
      </a:tcStyle>
    </a:nwCell>
  </a:tblStyle>
  <a:tblStyle styleId="{793D81CF-94F2-401A-BA57-92F5A7B2D0C5}" styleName="Medium Style 8">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2H>
      <a:tcStyle>
        <a:tcBdr/>
      </a:tcStyle>
    </a:band2H>
    <a:band1V>
      <a:tcStyle>
        <a:tcBdr/>
        <a:fill>
          <a:solidFill>
            <a:schemeClr val="dk1">
              <a:tint val="20000"/>
            </a:schemeClr>
          </a:solidFill>
        </a:fill>
      </a:tcStyle>
    </a:band1V>
    <a:band2V>
      <a:tcStyle>
        <a:tcBdr/>
      </a:tcStyle>
    </a:band2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seCell>
      <a:tcStyle>
        <a:tcBdr/>
      </a:tcStyle>
    </a:seCell>
    <a:swCell>
      <a:tcStyle>
        <a:tcBdr/>
      </a:tcStyle>
    </a:swCell>
    <a:firstRow>
      <a:tcTxStyle b="on">
        <a:fontRef idx="minor">
          <a:scrgbClr r="0" g="0" b="0"/>
        </a:fontRef>
        <a:schemeClr val="lt1"/>
      </a:tcTxStyle>
      <a:tcStyle>
        <a:tcBdr/>
        <a:fill>
          <a:solidFill>
            <a:schemeClr val="dk1"/>
          </a:solidFill>
        </a:fill>
      </a:tcStyle>
    </a:firstRow>
    <a:neCell>
      <a:tcStyle>
        <a:tcBdr/>
      </a:tcStyle>
    </a:neCell>
    <a:nwCell>
      <a:tcStyle>
        <a:tcBdr/>
      </a:tcStyle>
    </a:nwCell>
  </a:tblStyle>
  <a:tblStyle styleId="{5FD0F851-EC5A-4D38-B0AD-8093EC10F338}" styleName="Light Style 6">
    <a:wholeTbl>
      <a:tcTxStyle>
        <a:fontRef idx="minor">
          <a:scrgbClr r="0" g="0" b="0"/>
        </a:fontRef>
        <a:schemeClr val="accent5"/>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band2V>
      <a:tcStyle>
        <a:tcBdr/>
      </a:tcStyle>
    </a:band2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seCell>
      <a:tcStyle>
        <a:tcBdr/>
      </a:tcStyle>
    </a:seCell>
    <a:swCell>
      <a:tcStyle>
        <a:tcBdr/>
      </a:tcStyle>
    </a:swCell>
    <a:firstRow>
      <a:tcTxStyle b="on"/>
      <a:tcStyle>
        <a:tcBdr>
          <a:bottom>
            <a:ln w="12700" cmpd="sng">
              <a:solidFill>
                <a:schemeClr val="accent5"/>
              </a:solidFill>
            </a:ln>
          </a:bottom>
        </a:tcBdr>
        <a:fill>
          <a:noFill/>
        </a:fill>
      </a:tcStyle>
    </a:firstRow>
    <a:neCell>
      <a:tcStyle>
        <a:tcBdr/>
      </a:tcStyle>
    </a:neCell>
    <a:nwCell>
      <a:tcStyle>
        <a:tcBdr/>
      </a:tcStyle>
    </a:nwCell>
  </a:tblStyle>
  <a:tblStyle styleId="{1FECB4D8-DB02-4DC6-A0A2-4F2EBAE1DC90}" styleName="Medium Style 11">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2H>
      <a:tcStyle>
        <a:tcBdr/>
      </a:tcStyle>
    </a:band2H>
    <a:band1V>
      <a:tcStyle>
        <a:tcBdr/>
        <a:fill>
          <a:solidFill>
            <a:schemeClr val="accent3">
              <a:tint val="20000"/>
            </a:schemeClr>
          </a:solidFill>
        </a:fill>
      </a:tcStyle>
    </a:band1V>
    <a:band2V>
      <a:tcStyle>
        <a:tcBdr/>
      </a:tcStyle>
    </a:band2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seCell>
      <a:tcStyle>
        <a:tcBdr/>
      </a:tcStyle>
    </a:seCell>
    <a:swCell>
      <a:tcStyle>
        <a:tcBdr/>
      </a:tcStyle>
    </a:swCell>
    <a:firstRow>
      <a:tcTxStyle b="on">
        <a:fontRef idx="minor">
          <a:scrgbClr r="0" g="0" b="0"/>
        </a:fontRef>
        <a:schemeClr val="lt1"/>
      </a:tcTxStyle>
      <a:tcStyle>
        <a:tcBdr/>
        <a:fill>
          <a:solidFill>
            <a:schemeClr val="accent3"/>
          </a:solidFill>
        </a:fill>
      </a:tcStyle>
    </a:firstRow>
    <a:neCell>
      <a:tcStyle>
        <a:tcBdr/>
      </a:tcStyle>
    </a:neCell>
    <a:nwCell>
      <a:tcStyle>
        <a:tcBdr/>
      </a:tcStyle>
    </a:nwCell>
  </a:tblStyle>
  <a:tblStyle styleId="{3B4B98B0-60AC-42C2-AFA5-B58CD77FA1E5}" styleName="Light Style 2">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band2V>
      <a:tcStyle>
        <a:tcBdr/>
      </a:tcStyle>
    </a:band2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seCell>
      <a:tcStyle>
        <a:tcBdr/>
      </a:tcStyle>
    </a:seCell>
    <a:swCell>
      <a:tcStyle>
        <a:tcBdr/>
      </a:tcStyle>
    </a:swCell>
    <a:firstRow>
      <a:tcTxStyle b="on"/>
      <a:tcStyle>
        <a:tcBdr>
          <a:bottom>
            <a:ln w="12700" cmpd="sng">
              <a:solidFill>
                <a:schemeClr val="accent1"/>
              </a:solidFill>
            </a:ln>
          </a:bottom>
        </a:tcBdr>
        <a:fill>
          <a:noFill/>
        </a:fill>
      </a:tcStyle>
    </a:firstRow>
    <a:neCell>
      <a:tcStyle>
        <a:tcBdr/>
      </a:tcStyle>
    </a:neCell>
    <a:nwCell>
      <a:tcStyle>
        <a:tcBdr/>
      </a:tcStyle>
    </a:nwCell>
  </a:tblStyle>
  <a:tblStyle styleId="{0E3FDE45-AF77-4B5C-9715-49D594BDF05E}" styleName="Light Style 3">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band2V>
      <a:tcStyle>
        <a:tcBdr/>
      </a:tcStyle>
    </a:band2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seCell>
      <a:tcStyle>
        <a:tcBdr/>
      </a:tcStyle>
    </a:seCell>
    <a:swCell>
      <a:tcStyle>
        <a:tcBdr/>
      </a:tcStyle>
    </a:swCell>
    <a:firstRow>
      <a:tcTxStyle b="on"/>
      <a:tcStyle>
        <a:tcBdr>
          <a:bottom>
            <a:ln w="12700" cmpd="sng">
              <a:solidFill>
                <a:schemeClr val="accent2"/>
              </a:solidFill>
            </a:ln>
          </a:bottom>
        </a:tcBdr>
        <a:fill>
          <a:noFill/>
        </a:fill>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446" autoAdjust="0"/>
    <p:restoredTop sz="99136" autoAdjust="0"/>
  </p:normalViewPr>
  <p:slideViewPr>
    <p:cSldViewPr>
      <p:cViewPr>
        <p:scale>
          <a:sx n="73" d="100"/>
          <a:sy n="73" d="100"/>
        </p:scale>
        <p:origin x="-1142" y="-226"/>
      </p:cViewPr>
      <p:guideLst>
        <p:guide orient="horz" pos="2160"/>
        <p:guide pos="2880"/>
      </p:guideLst>
    </p:cSldViewPr>
  </p:slideViewPr>
  <p:outlineViewPr>
    <p:cViewPr>
      <p:scale>
        <a:sx n="33" d="100"/>
        <a:sy n="33" d="100"/>
      </p:scale>
      <p:origin x="0" y="7958"/>
    </p:cViewPr>
  </p:outlineViewPr>
  <p:notesTextViewPr>
    <p:cViewPr>
      <p:scale>
        <a:sx n="100" d="100"/>
        <a:sy n="100" d="100"/>
      </p:scale>
      <p:origin x="0" y="0"/>
    </p:cViewPr>
  </p:notesTextViewPr>
  <p:sorterViewPr>
    <p:cViewPr>
      <p:scale>
        <a:sx n="100" d="100"/>
        <a:sy n="100" d="100"/>
      </p:scale>
      <p:origin x="0" y="6852"/>
    </p:cViewPr>
  </p:sorterViewPr>
  <p:notesViewPr>
    <p:cSldViewPr>
      <p:cViewPr varScale="1">
        <p:scale>
          <a:sx n="59" d="100"/>
          <a:sy n="59" d="100"/>
        </p:scale>
        <p:origin x="-2508" y="-90"/>
      </p:cViewPr>
      <p:guideLst>
        <p:guide orient="horz" pos="2952"/>
        <p:guide pos="2232"/>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3070860" cy="468630"/>
          </a:xfrm>
          <a:prstGeom prst="rect">
            <a:avLst/>
          </a:prstGeom>
        </p:spPr>
        <p:txBody>
          <a:bodyPr vert="horz" lIns="94046" tIns="47023" rIns="94046" bIns="47023"/>
          <a:lstStyle>
            <a:extLst/>
          </a:lstStyle>
          <a:p>
            <a:endParaRPr lang="en-US" dirty="0"/>
          </a:p>
        </p:txBody>
      </p:sp>
      <p:sp>
        <p:nvSpPr>
          <p:cNvPr id="3" name="Rectangle 3"/>
          <p:cNvSpPr>
            <a:spLocks noGrp="1"/>
          </p:cNvSpPr>
          <p:nvPr>
            <p:ph type="dt" sz="quarter" idx="1"/>
          </p:nvPr>
        </p:nvSpPr>
        <p:spPr>
          <a:xfrm>
            <a:off x="4014100" y="0"/>
            <a:ext cx="3070860" cy="468630"/>
          </a:xfrm>
          <a:prstGeom prst="rect">
            <a:avLst/>
          </a:prstGeom>
        </p:spPr>
        <p:txBody>
          <a:bodyPr vert="horz" lIns="94046" tIns="47023" rIns="94046" bIns="47023"/>
          <a:lstStyle>
            <a:extLst/>
          </a:lstStyle>
          <a:p>
            <a:fld id="{31555DB1-8736-42A3-B48D-2B08FB93332A}" type="datetimeFigureOut">
              <a:rPr lang="en-US" smtClean="0"/>
              <a:pPr/>
              <a:t>12/17/2013</a:t>
            </a:fld>
            <a:endParaRPr lang="en-US" dirty="0"/>
          </a:p>
        </p:txBody>
      </p:sp>
      <p:sp>
        <p:nvSpPr>
          <p:cNvPr id="4" name="Rectangle 4"/>
          <p:cNvSpPr>
            <a:spLocks noGrp="1"/>
          </p:cNvSpPr>
          <p:nvPr>
            <p:ph type="ftr" sz="quarter" idx="2"/>
          </p:nvPr>
        </p:nvSpPr>
        <p:spPr>
          <a:xfrm>
            <a:off x="0" y="8902343"/>
            <a:ext cx="3070860" cy="468630"/>
          </a:xfrm>
          <a:prstGeom prst="rect">
            <a:avLst/>
          </a:prstGeom>
        </p:spPr>
        <p:txBody>
          <a:bodyPr vert="horz" lIns="94046" tIns="47023" rIns="94046" bIns="47023"/>
          <a:lstStyle>
            <a:extLst/>
          </a:lstStyle>
          <a:p>
            <a:endParaRPr lang="en-US" dirty="0"/>
          </a:p>
        </p:txBody>
      </p:sp>
      <p:sp>
        <p:nvSpPr>
          <p:cNvPr id="5" name="Rectangle 5"/>
          <p:cNvSpPr>
            <a:spLocks noGrp="1"/>
          </p:cNvSpPr>
          <p:nvPr>
            <p:ph type="sldNum" sz="quarter" idx="3"/>
          </p:nvPr>
        </p:nvSpPr>
        <p:spPr>
          <a:xfrm>
            <a:off x="4014100" y="8902343"/>
            <a:ext cx="3070860" cy="468630"/>
          </a:xfrm>
          <a:prstGeom prst="rect">
            <a:avLst/>
          </a:prstGeom>
        </p:spPr>
        <p:txBody>
          <a:bodyPr vert="horz" lIns="94046" tIns="47023" rIns="94046" bIns="47023"/>
          <a:lstStyle>
            <a:extLst/>
          </a:lstStyle>
          <a:p>
            <a:fld id="{5400D380-E0D7-4EB1-B91E-BFCC7DA7F29D}" type="slidenum">
              <a:rPr lang="en-US" smtClean="0"/>
              <a:pPr/>
              <a:t>‹#›</a:t>
            </a:fld>
            <a:endParaRPr lang="en-US" dirty="0"/>
          </a:p>
        </p:txBody>
      </p:sp>
    </p:spTree>
    <p:extLst>
      <p:ext uri="{BB962C8B-B14F-4D97-AF65-F5344CB8AC3E}">
        <p14:creationId xmlns:p14="http://schemas.microsoft.com/office/powerpoint/2010/main" xmlns="" val="27532152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3070860" cy="468630"/>
          </a:xfrm>
          <a:prstGeom prst="rect">
            <a:avLst/>
          </a:prstGeom>
        </p:spPr>
        <p:txBody>
          <a:bodyPr vert="horz" lIns="94046" tIns="47023" rIns="94046" bIns="47023"/>
          <a:lstStyle>
            <a:extLst/>
          </a:lstStyle>
          <a:p>
            <a:endParaRPr lang="en-US" dirty="0"/>
          </a:p>
        </p:txBody>
      </p:sp>
      <p:sp>
        <p:nvSpPr>
          <p:cNvPr id="3" name="Rectangle 3"/>
          <p:cNvSpPr>
            <a:spLocks noGrp="1"/>
          </p:cNvSpPr>
          <p:nvPr>
            <p:ph type="dt" idx="1"/>
          </p:nvPr>
        </p:nvSpPr>
        <p:spPr>
          <a:xfrm>
            <a:off x="4014100" y="0"/>
            <a:ext cx="3070860" cy="468630"/>
          </a:xfrm>
          <a:prstGeom prst="rect">
            <a:avLst/>
          </a:prstGeom>
        </p:spPr>
        <p:txBody>
          <a:bodyPr vert="horz" lIns="94046" tIns="47023" rIns="94046" bIns="47023"/>
          <a:lstStyle>
            <a:extLst/>
          </a:lstStyle>
          <a:p>
            <a:fld id="{0BDB199F-A56C-4049-BA04-1447030960FF}" type="datetimeFigureOut">
              <a:rPr lang="en-US" smtClean="0"/>
              <a:pPr/>
              <a:t>12/17/2013</a:t>
            </a:fld>
            <a:endParaRPr lang="en-US" dirty="0"/>
          </a:p>
        </p:txBody>
      </p:sp>
      <p:sp>
        <p:nvSpPr>
          <p:cNvPr id="4" name="Rectangle 4"/>
          <p:cNvSpPr>
            <a:spLocks noGrp="1" noRot="1" noChangeAspect="1"/>
          </p:cNvSpPr>
          <p:nvPr>
            <p:ph type="sldImg" idx="2"/>
          </p:nvPr>
        </p:nvSpPr>
        <p:spPr>
          <a:xfrm>
            <a:off x="1200150" y="703263"/>
            <a:ext cx="4686300" cy="3514725"/>
          </a:xfrm>
          <a:prstGeom prst="rect">
            <a:avLst/>
          </a:prstGeom>
          <a:noFill/>
          <a:ln w="12700">
            <a:solidFill>
              <a:prstClr val="black"/>
            </a:solidFill>
          </a:ln>
        </p:spPr>
        <p:txBody>
          <a:bodyPr vert="horz" lIns="94046" tIns="47023" rIns="94046" bIns="47023" anchor="ctr"/>
          <a:lstStyle>
            <a:extLst/>
          </a:lstStyle>
          <a:p>
            <a:endParaRPr lang="en-US" dirty="0"/>
          </a:p>
        </p:txBody>
      </p:sp>
      <p:sp>
        <p:nvSpPr>
          <p:cNvPr id="5" name="Rectangle 5"/>
          <p:cNvSpPr>
            <a:spLocks noGrp="1"/>
          </p:cNvSpPr>
          <p:nvPr>
            <p:ph type="body" sz="quarter" idx="3"/>
          </p:nvPr>
        </p:nvSpPr>
        <p:spPr>
          <a:xfrm>
            <a:off x="708660" y="4451985"/>
            <a:ext cx="5669280" cy="4217670"/>
          </a:xfrm>
          <a:prstGeom prst="rect">
            <a:avLst/>
          </a:prstGeom>
        </p:spPr>
        <p:txBody>
          <a:bodyPr vert="horz" lIns="94046" tIns="47023" rIns="94046" bIns="47023">
            <a:normAutofit/>
          </a:bodyPr>
          <a:lstStyle>
            <a:extLst/>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
          <p:cNvSpPr>
            <a:spLocks noGrp="1"/>
          </p:cNvSpPr>
          <p:nvPr>
            <p:ph type="ftr" sz="quarter" idx="4"/>
          </p:nvPr>
        </p:nvSpPr>
        <p:spPr>
          <a:xfrm>
            <a:off x="0" y="8902343"/>
            <a:ext cx="3070860" cy="468630"/>
          </a:xfrm>
          <a:prstGeom prst="rect">
            <a:avLst/>
          </a:prstGeom>
        </p:spPr>
        <p:txBody>
          <a:bodyPr vert="horz" lIns="94046" tIns="47023" rIns="94046" bIns="47023"/>
          <a:lstStyle>
            <a:extLst/>
          </a:lstStyle>
          <a:p>
            <a:endParaRPr lang="en-US" dirty="0"/>
          </a:p>
        </p:txBody>
      </p:sp>
      <p:sp>
        <p:nvSpPr>
          <p:cNvPr id="7" name="Rectangle 7"/>
          <p:cNvSpPr>
            <a:spLocks noGrp="1"/>
          </p:cNvSpPr>
          <p:nvPr>
            <p:ph type="sldNum" sz="quarter" idx="5"/>
          </p:nvPr>
        </p:nvSpPr>
        <p:spPr>
          <a:xfrm>
            <a:off x="4014100" y="8902343"/>
            <a:ext cx="3070860" cy="468630"/>
          </a:xfrm>
          <a:prstGeom prst="rect">
            <a:avLst/>
          </a:prstGeom>
        </p:spPr>
        <p:txBody>
          <a:bodyPr vert="horz" lIns="94046" tIns="47023" rIns="94046" bIns="47023"/>
          <a:lstStyle>
            <a:extLst/>
          </a:lstStyle>
          <a:p>
            <a:fld id="{B3A019F3-8596-4028-9847-CBD3A185B07A}" type="slidenum">
              <a:rPr lang="en-US" smtClean="0"/>
              <a:pPr/>
              <a:t>‹#›</a:t>
            </a:fld>
            <a:endParaRPr lang="en-US" dirty="0"/>
          </a:p>
        </p:txBody>
      </p:sp>
    </p:spTree>
    <p:extLst>
      <p:ext uri="{BB962C8B-B14F-4D97-AF65-F5344CB8AC3E}">
        <p14:creationId xmlns:p14="http://schemas.microsoft.com/office/powerpoint/2010/main" xmlns="" val="1462608345"/>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a:extLst/>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spect="1"/>
          </p:cNvSpPr>
          <p:nvPr>
            <p:ph type="sldImg"/>
          </p:nvPr>
        </p:nvSpPr>
        <p:spPr/>
      </p:sp>
      <p:sp>
        <p:nvSpPr>
          <p:cNvPr id="3" name="Rectangle 3"/>
          <p:cNvSpPr>
            <a:spLocks noGrp="1"/>
          </p:cNvSpPr>
          <p:nvPr>
            <p:ph type="body" idx="1"/>
          </p:nvPr>
        </p:nvSpPr>
        <p:spPr/>
        <p:txBody>
          <a:bodyPr/>
          <a:lstStyle>
            <a:extLst/>
          </a:lstStyle>
          <a:p>
            <a:endParaRPr lang="en-US" dirty="0"/>
          </a:p>
        </p:txBody>
      </p:sp>
      <p:sp>
        <p:nvSpPr>
          <p:cNvPr id="4" name="Rectangle 4"/>
          <p:cNvSpPr>
            <a:spLocks noGrp="1"/>
          </p:cNvSpPr>
          <p:nvPr>
            <p:ph type="sldNum" sz="quarter" idx="10"/>
          </p:nvPr>
        </p:nvSpPr>
        <p:spPr/>
        <p:txBody>
          <a:bodyPr/>
          <a:lstStyle>
            <a:extLst/>
          </a:lstStyle>
          <a:p>
            <a:fld id="{B3A019F3-8596-4028-9847-CBD3A185B07A}" type="slidenum">
              <a:rPr lang="en-US" smtClean="0"/>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p:spTree>
      <p:nvGrpSpPr>
        <p:cNvPr id="1" name=""/>
        <p:cNvGrpSpPr/>
        <p:nvPr/>
      </p:nvGrpSpPr>
      <p:grpSpPr>
        <a:xfrm>
          <a:off x="0" y="0"/>
          <a:ext cx="0" cy="0"/>
          <a:chOff x="0" y="0"/>
          <a:chExt cx="0" cy="0"/>
        </a:xfrm>
      </p:grpSpPr>
      <p:sp>
        <p:nvSpPr>
          <p:cNvPr id="9" name="Rectangle 10"/>
          <p:cNvSpPr/>
          <p:nvPr userDrawn="1"/>
        </p:nvSpPr>
        <p:spPr>
          <a:xfrm>
            <a:off x="0" y="3505200"/>
            <a:ext cx="9144000" cy="1143000"/>
          </a:xfrm>
          <a:prstGeom prst="rect">
            <a:avLst/>
          </a:prstGeom>
          <a:solidFill>
            <a:schemeClr val="accent6">
              <a:shade val="75000"/>
            </a:schemeClr>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extLst/>
          </a:lstStyle>
          <a:p>
            <a:pPr algn="ctr"/>
            <a:endParaRPr lang="en-US" dirty="0"/>
          </a:p>
        </p:txBody>
      </p:sp>
      <p:sp>
        <p:nvSpPr>
          <p:cNvPr id="2" name="Rectangle 2"/>
          <p:cNvSpPr>
            <a:spLocks noGrp="1"/>
          </p:cNvSpPr>
          <p:nvPr>
            <p:ph type="ctrTitle"/>
          </p:nvPr>
        </p:nvSpPr>
        <p:spPr>
          <a:xfrm>
            <a:off x="228600" y="4114800"/>
            <a:ext cx="7239000" cy="533400"/>
          </a:xfrm>
          <a:noFill/>
        </p:spPr>
        <p:txBody>
          <a:bodyPr vert="horz"/>
          <a:lstStyle>
            <a:lvl1pPr algn="l">
              <a:defRPr sz="2000" b="0" cap="all" spc="150" baseline="0">
                <a:solidFill>
                  <a:schemeClr val="bg1"/>
                </a:solidFill>
              </a:defRPr>
            </a:lvl1pPr>
            <a:extLst/>
          </a:lstStyle>
          <a:p>
            <a:r>
              <a:rPr lang="en-US" smtClean="0"/>
              <a:t>Click to edit Master title style</a:t>
            </a:r>
            <a:endParaRPr lang="en-US" dirty="0"/>
          </a:p>
        </p:txBody>
      </p:sp>
      <p:sp>
        <p:nvSpPr>
          <p:cNvPr id="3" name="Rectangle 3"/>
          <p:cNvSpPr>
            <a:spLocks noGrp="1"/>
          </p:cNvSpPr>
          <p:nvPr>
            <p:ph type="subTitle" idx="1" hasCustomPrompt="1"/>
          </p:nvPr>
        </p:nvSpPr>
        <p:spPr>
          <a:xfrm>
            <a:off x="228600" y="4706112"/>
            <a:ext cx="6934200" cy="228600"/>
          </a:xfrm>
          <a:solidFill>
            <a:schemeClr val="bg1"/>
          </a:solidFill>
        </p:spPr>
        <p:txBody>
          <a:bodyPr/>
          <a:lstStyle>
            <a:lvl1pPr marL="0" indent="0" algn="l">
              <a:buNone/>
              <a:defRPr sz="1100" b="1">
                <a:solidFill>
                  <a:schemeClr val="accent4">
                    <a:shade val="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dirty="0" smtClean="0"/>
              <a:t>Click to add author information</a:t>
            </a:r>
            <a:endParaRPr lang="en-US" dirty="0"/>
          </a:p>
        </p:txBody>
      </p:sp>
      <p:sp>
        <p:nvSpPr>
          <p:cNvPr id="15" name="Rectangle 15"/>
          <p:cNvSpPr>
            <a:spLocks noGrp="1"/>
          </p:cNvSpPr>
          <p:nvPr>
            <p:ph type="sldNum" sz="quarter" idx="11"/>
          </p:nvPr>
        </p:nvSpPr>
        <p:spPr>
          <a:xfrm>
            <a:off x="6477000" y="6477000"/>
            <a:ext cx="1021080" cy="304800"/>
          </a:xfrm>
        </p:spPr>
        <p:txBody>
          <a:bodyPr anchor="ctr"/>
          <a:lstStyle>
            <a:extLst/>
          </a:lstStyle>
          <a:p>
            <a:pPr algn="r"/>
            <a:fld id="{256D3EEF-DE4E-429D-8EC4-DDC531AFF587}" type="slidenum">
              <a:rPr lang="en-US" sz="1000" smtClean="0"/>
              <a:pPr algn="r"/>
              <a:t>‹#›</a:t>
            </a:fld>
            <a:endParaRPr lang="en-US" dirty="0"/>
          </a:p>
        </p:txBody>
      </p:sp>
      <p:sp>
        <p:nvSpPr>
          <p:cNvPr id="16" name="Rectangle 16"/>
          <p:cNvSpPr>
            <a:spLocks noGrp="1"/>
          </p:cNvSpPr>
          <p:nvPr>
            <p:ph type="ftr" sz="quarter" idx="12"/>
          </p:nvPr>
        </p:nvSpPr>
        <p:spPr/>
        <p:txBody>
          <a:bodyPr/>
          <a:lstStyle>
            <a:extLst/>
          </a:lstStyle>
          <a:p>
            <a:endParaRPr lang="en-US" dirty="0"/>
          </a:p>
        </p:txBody>
      </p:sp>
      <p:sp>
        <p:nvSpPr>
          <p:cNvPr id="8" name="Rectangle 10"/>
          <p:cNvSpPr/>
          <p:nvPr userDrawn="1"/>
        </p:nvSpPr>
        <p:spPr>
          <a:xfrm>
            <a:off x="0" y="0"/>
            <a:ext cx="9144000" cy="4038600"/>
          </a:xfrm>
          <a:prstGeom prst="rect">
            <a:avLst/>
          </a:prstGeom>
          <a:solidFill>
            <a:schemeClr val="accent4"/>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extLst/>
          </a:lstStyle>
          <a:p>
            <a:pPr algn="ctr"/>
            <a:endParaRPr lang="en-US" dirty="0"/>
          </a:p>
        </p:txBody>
      </p:sp>
      <p:sp>
        <p:nvSpPr>
          <p:cNvPr id="10" name="Date Placeholder 9"/>
          <p:cNvSpPr>
            <a:spLocks noGrp="1"/>
          </p:cNvSpPr>
          <p:nvPr>
            <p:ph type="dt" sz="half" idx="10"/>
          </p:nvPr>
        </p:nvSpPr>
        <p:spPr>
          <a:xfrm>
            <a:off x="228600" y="6477000"/>
            <a:ext cx="1600200" cy="304800"/>
          </a:xfrm>
        </p:spPr>
        <p:txBody>
          <a:bodyPr anchor="ctr"/>
          <a:lstStyle>
            <a:lvl1pPr algn="l">
              <a:defRPr>
                <a:solidFill>
                  <a:srgbClr val="A0A0A0"/>
                </a:solidFill>
              </a:defRPr>
            </a:lvl1pPr>
            <a:extLst/>
          </a:lstStyle>
          <a:p>
            <a:fld id="{5A8D346D-A53F-433C-9D37-45A337EA482C}" type="datetime1">
              <a:rPr lang="en-US" smtClean="0"/>
              <a:pPr/>
              <a:t>12/17/2013</a:t>
            </a:fld>
            <a:endParaRPr lang="en-US" dirty="0"/>
          </a:p>
        </p:txBody>
      </p:sp>
      <p:sp>
        <p:nvSpPr>
          <p:cNvPr id="12" name="Rectangle 11"/>
          <p:cNvSpPr/>
          <p:nvPr userDrawn="1"/>
        </p:nvSpPr>
        <p:spPr>
          <a:xfrm>
            <a:off x="0" y="4645880"/>
            <a:ext cx="9144000" cy="27432"/>
          </a:xfrm>
          <a:prstGeom prst="rect">
            <a:avLst/>
          </a:prstGeom>
          <a:solidFill>
            <a:schemeClr val="accent4"/>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extLst/>
          </a:lstStyle>
          <a:p>
            <a:pPr algn="ct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Rectangle 2"/>
          <p:cNvSpPr>
            <a:spLocks noGrp="1"/>
          </p:cNvSpPr>
          <p:nvPr>
            <p:ph type="title"/>
          </p:nvPr>
        </p:nvSpPr>
        <p:spPr/>
        <p:txBody>
          <a:bodyPr/>
          <a:lstStyle>
            <a:extLst/>
          </a:lstStyle>
          <a:p>
            <a:r>
              <a:rPr lang="en-US" smtClean="0"/>
              <a:t>Click to edit Master title style</a:t>
            </a:r>
            <a:endParaRPr lang="en-US" dirty="0"/>
          </a:p>
        </p:txBody>
      </p:sp>
      <p:sp>
        <p:nvSpPr>
          <p:cNvPr id="37" name="Rectangle 37"/>
          <p:cNvSpPr>
            <a:spLocks noGrp="1"/>
          </p:cNvSpPr>
          <p:nvPr>
            <p:ph type="body" sz="quarter" idx="13" hasCustomPrompt="1"/>
          </p:nvPr>
        </p:nvSpPr>
        <p:spPr>
          <a:xfrm>
            <a:off x="310896" y="381000"/>
            <a:ext cx="7385304" cy="228600"/>
          </a:xfrm>
          <a:solidFill>
            <a:schemeClr val="tx2">
              <a:tint val="40000"/>
            </a:schemeClr>
          </a:solidFill>
        </p:spPr>
        <p:txBody>
          <a:bodyPr anchor="ctr"/>
          <a:lstStyle>
            <a:lvl1pPr>
              <a:buFontTx/>
              <a:buNone/>
              <a:defRPr sz="1100"/>
            </a:lvl1pPr>
            <a:extLst/>
          </a:lstStyle>
          <a:p>
            <a:pPr lvl="0"/>
            <a:r>
              <a:rPr lang="en-US" dirty="0" smtClean="0"/>
              <a:t>Click to add agenda item</a:t>
            </a:r>
            <a:endParaRPr lang="en-US" dirty="0"/>
          </a:p>
        </p:txBody>
      </p:sp>
      <p:sp>
        <p:nvSpPr>
          <p:cNvPr id="43" name="Rectangle 37"/>
          <p:cNvSpPr>
            <a:spLocks noGrp="1"/>
          </p:cNvSpPr>
          <p:nvPr>
            <p:ph type="body" sz="quarter" idx="15" hasCustomPrompt="1"/>
          </p:nvPr>
        </p:nvSpPr>
        <p:spPr>
          <a:xfrm>
            <a:off x="304800" y="838200"/>
            <a:ext cx="7391400" cy="228600"/>
          </a:xfrm>
          <a:solidFill>
            <a:schemeClr val="tx2">
              <a:tint val="40000"/>
            </a:schemeClr>
          </a:solidFill>
        </p:spPr>
        <p:txBody>
          <a:bodyPr anchor="ctr"/>
          <a:lstStyle>
            <a:lvl1pPr>
              <a:buFontTx/>
              <a:buNone/>
              <a:defRPr sz="1100"/>
            </a:lvl1pPr>
            <a:extLst/>
          </a:lstStyle>
          <a:p>
            <a:pPr lvl="0"/>
            <a:r>
              <a:rPr lang="en-US" dirty="0" smtClean="0"/>
              <a:t>Click to add agenda item</a:t>
            </a:r>
            <a:endParaRPr lang="en-US" dirty="0"/>
          </a:p>
        </p:txBody>
      </p:sp>
      <p:sp>
        <p:nvSpPr>
          <p:cNvPr id="41" name="Rectangle 37"/>
          <p:cNvSpPr>
            <a:spLocks noGrp="1"/>
          </p:cNvSpPr>
          <p:nvPr>
            <p:ph type="body" sz="quarter" idx="17" hasCustomPrompt="1"/>
          </p:nvPr>
        </p:nvSpPr>
        <p:spPr>
          <a:xfrm>
            <a:off x="310896" y="1295400"/>
            <a:ext cx="7385304" cy="228600"/>
          </a:xfrm>
          <a:solidFill>
            <a:schemeClr val="tx2">
              <a:tint val="40000"/>
            </a:schemeClr>
          </a:solidFill>
        </p:spPr>
        <p:txBody>
          <a:bodyPr anchor="ctr"/>
          <a:lstStyle>
            <a:lvl1pPr>
              <a:buFontTx/>
              <a:buNone/>
              <a:defRPr sz="1100"/>
            </a:lvl1pPr>
            <a:extLst/>
          </a:lstStyle>
          <a:p>
            <a:pPr lvl="0"/>
            <a:r>
              <a:rPr lang="en-US" dirty="0" smtClean="0"/>
              <a:t>Click to add agenda item</a:t>
            </a:r>
            <a:endParaRPr lang="en-US" dirty="0"/>
          </a:p>
        </p:txBody>
      </p:sp>
      <p:sp>
        <p:nvSpPr>
          <p:cNvPr id="45" name="Rectangle 37"/>
          <p:cNvSpPr>
            <a:spLocks noGrp="1"/>
          </p:cNvSpPr>
          <p:nvPr>
            <p:ph type="body" sz="quarter" idx="19" hasCustomPrompt="1"/>
          </p:nvPr>
        </p:nvSpPr>
        <p:spPr>
          <a:xfrm>
            <a:off x="310896" y="1752600"/>
            <a:ext cx="7385304" cy="228600"/>
          </a:xfrm>
          <a:solidFill>
            <a:schemeClr val="tx2">
              <a:tint val="40000"/>
            </a:schemeClr>
          </a:solidFill>
        </p:spPr>
        <p:txBody>
          <a:bodyPr anchor="ctr"/>
          <a:lstStyle>
            <a:lvl1pPr>
              <a:buFontTx/>
              <a:buNone/>
              <a:defRPr sz="1100" baseline="0"/>
            </a:lvl1pPr>
            <a:extLst/>
          </a:lstStyle>
          <a:p>
            <a:pPr lvl="0"/>
            <a:r>
              <a:rPr lang="en-US" dirty="0" smtClean="0"/>
              <a:t>Click to add agenda item</a:t>
            </a:r>
            <a:endParaRPr lang="en-US" dirty="0"/>
          </a:p>
        </p:txBody>
      </p:sp>
      <p:sp>
        <p:nvSpPr>
          <p:cNvPr id="47" name="Rectangle 37"/>
          <p:cNvSpPr>
            <a:spLocks noGrp="1"/>
          </p:cNvSpPr>
          <p:nvPr>
            <p:ph type="body" sz="quarter" idx="21" hasCustomPrompt="1"/>
          </p:nvPr>
        </p:nvSpPr>
        <p:spPr>
          <a:xfrm>
            <a:off x="310896" y="2209800"/>
            <a:ext cx="7385304" cy="228600"/>
          </a:xfrm>
          <a:solidFill>
            <a:schemeClr val="tx2">
              <a:tint val="40000"/>
            </a:schemeClr>
          </a:solidFill>
        </p:spPr>
        <p:txBody>
          <a:bodyPr anchor="ctr"/>
          <a:lstStyle>
            <a:lvl1pPr>
              <a:buFontTx/>
              <a:buNone/>
              <a:defRPr sz="1100" baseline="0"/>
            </a:lvl1pPr>
            <a:extLst/>
          </a:lstStyle>
          <a:p>
            <a:pPr lvl="0"/>
            <a:r>
              <a:rPr lang="en-US" dirty="0" smtClean="0"/>
              <a:t>Click to add agenda item</a:t>
            </a:r>
            <a:endParaRPr lang="en-US" dirty="0"/>
          </a:p>
        </p:txBody>
      </p:sp>
      <p:sp>
        <p:nvSpPr>
          <p:cNvPr id="49" name="Rectangle 37"/>
          <p:cNvSpPr>
            <a:spLocks noGrp="1"/>
          </p:cNvSpPr>
          <p:nvPr>
            <p:ph type="body" sz="quarter" idx="23" hasCustomPrompt="1"/>
          </p:nvPr>
        </p:nvSpPr>
        <p:spPr>
          <a:xfrm>
            <a:off x="310896" y="2667000"/>
            <a:ext cx="7385304" cy="228600"/>
          </a:xfrm>
          <a:solidFill>
            <a:schemeClr val="tx2">
              <a:tint val="40000"/>
            </a:schemeClr>
          </a:solidFill>
        </p:spPr>
        <p:txBody>
          <a:bodyPr anchor="ctr"/>
          <a:lstStyle>
            <a:lvl1pPr>
              <a:buFontTx/>
              <a:buNone/>
              <a:defRPr sz="1100"/>
            </a:lvl1pPr>
            <a:extLst/>
          </a:lstStyle>
          <a:p>
            <a:pPr lvl="0"/>
            <a:r>
              <a:rPr lang="en-US" dirty="0" smtClean="0"/>
              <a:t>Click to add agenda item</a:t>
            </a:r>
            <a:endParaRPr lang="en-US" dirty="0"/>
          </a:p>
        </p:txBody>
      </p:sp>
      <p:sp>
        <p:nvSpPr>
          <p:cNvPr id="51" name="Rectangle 37"/>
          <p:cNvSpPr>
            <a:spLocks noGrp="1"/>
          </p:cNvSpPr>
          <p:nvPr>
            <p:ph type="body" sz="quarter" idx="25" hasCustomPrompt="1"/>
          </p:nvPr>
        </p:nvSpPr>
        <p:spPr>
          <a:xfrm>
            <a:off x="310896" y="3124200"/>
            <a:ext cx="7385304" cy="228600"/>
          </a:xfrm>
          <a:solidFill>
            <a:schemeClr val="tx2">
              <a:tint val="40000"/>
            </a:schemeClr>
          </a:solidFill>
        </p:spPr>
        <p:txBody>
          <a:bodyPr anchor="ctr"/>
          <a:lstStyle>
            <a:lvl1pPr>
              <a:buFontTx/>
              <a:buNone/>
              <a:defRPr sz="1100"/>
            </a:lvl1pPr>
            <a:extLst/>
          </a:lstStyle>
          <a:p>
            <a:pPr lvl="0"/>
            <a:r>
              <a:rPr lang="en-US" dirty="0" smtClean="0"/>
              <a:t>Click to add agenda item</a:t>
            </a:r>
            <a:endParaRPr lang="en-US" dirty="0"/>
          </a:p>
        </p:txBody>
      </p:sp>
      <p:sp>
        <p:nvSpPr>
          <p:cNvPr id="53" name="Rectangle 37"/>
          <p:cNvSpPr>
            <a:spLocks noGrp="1"/>
          </p:cNvSpPr>
          <p:nvPr>
            <p:ph type="body" sz="quarter" idx="27" hasCustomPrompt="1"/>
          </p:nvPr>
        </p:nvSpPr>
        <p:spPr>
          <a:xfrm>
            <a:off x="310896" y="3581400"/>
            <a:ext cx="7385304" cy="228600"/>
          </a:xfrm>
          <a:solidFill>
            <a:schemeClr val="tx2">
              <a:tint val="40000"/>
            </a:schemeClr>
          </a:solidFill>
        </p:spPr>
        <p:txBody>
          <a:bodyPr anchor="ctr"/>
          <a:lstStyle>
            <a:lvl1pPr>
              <a:buFontTx/>
              <a:buNone/>
              <a:defRPr sz="1100"/>
            </a:lvl1pPr>
            <a:extLst/>
          </a:lstStyle>
          <a:p>
            <a:pPr lvl="0"/>
            <a:r>
              <a:rPr lang="en-US" dirty="0" smtClean="0"/>
              <a:t>Click to add agenda item</a:t>
            </a:r>
            <a:endParaRPr lang="en-US" dirty="0"/>
          </a:p>
        </p:txBody>
      </p:sp>
      <p:sp>
        <p:nvSpPr>
          <p:cNvPr id="55" name="Rectangle 37"/>
          <p:cNvSpPr>
            <a:spLocks noGrp="1"/>
          </p:cNvSpPr>
          <p:nvPr>
            <p:ph type="body" sz="quarter" idx="29" hasCustomPrompt="1"/>
          </p:nvPr>
        </p:nvSpPr>
        <p:spPr>
          <a:xfrm>
            <a:off x="310896" y="4038600"/>
            <a:ext cx="7385304" cy="228600"/>
          </a:xfrm>
          <a:solidFill>
            <a:schemeClr val="tx2">
              <a:tint val="40000"/>
            </a:schemeClr>
          </a:solidFill>
        </p:spPr>
        <p:txBody>
          <a:bodyPr anchor="ctr"/>
          <a:lstStyle>
            <a:lvl1pPr>
              <a:buFontTx/>
              <a:buNone/>
              <a:defRPr sz="1100" baseline="0"/>
            </a:lvl1pPr>
            <a:extLst/>
          </a:lstStyle>
          <a:p>
            <a:pPr lvl="0"/>
            <a:r>
              <a:rPr lang="en-US" dirty="0" smtClean="0"/>
              <a:t>Click to add agenda item</a:t>
            </a:r>
            <a:endParaRPr lang="en-US" dirty="0"/>
          </a:p>
        </p:txBody>
      </p:sp>
      <p:sp>
        <p:nvSpPr>
          <p:cNvPr id="57" name="Rectangle 37"/>
          <p:cNvSpPr>
            <a:spLocks noGrp="1"/>
          </p:cNvSpPr>
          <p:nvPr>
            <p:ph type="body" sz="quarter" idx="31" hasCustomPrompt="1"/>
          </p:nvPr>
        </p:nvSpPr>
        <p:spPr>
          <a:xfrm>
            <a:off x="310896" y="4495800"/>
            <a:ext cx="7385304" cy="228600"/>
          </a:xfrm>
          <a:solidFill>
            <a:schemeClr val="tx2">
              <a:tint val="40000"/>
            </a:schemeClr>
          </a:solidFill>
        </p:spPr>
        <p:txBody>
          <a:bodyPr anchor="ctr"/>
          <a:lstStyle>
            <a:lvl1pPr>
              <a:buFontTx/>
              <a:buNone/>
              <a:defRPr sz="1100"/>
            </a:lvl1pPr>
            <a:extLst/>
          </a:lstStyle>
          <a:p>
            <a:pPr lvl="0"/>
            <a:r>
              <a:rPr lang="en-US" dirty="0" smtClean="0"/>
              <a:t>Click to add agenda item</a:t>
            </a:r>
            <a:endParaRPr lang="en-US" dirty="0"/>
          </a:p>
        </p:txBody>
      </p:sp>
      <p:sp>
        <p:nvSpPr>
          <p:cNvPr id="26" name="Rectangle 37"/>
          <p:cNvSpPr>
            <a:spLocks noGrp="1"/>
          </p:cNvSpPr>
          <p:nvPr>
            <p:ph type="body" sz="quarter" idx="33" hasCustomPrompt="1"/>
          </p:nvPr>
        </p:nvSpPr>
        <p:spPr>
          <a:xfrm>
            <a:off x="310896" y="4953000"/>
            <a:ext cx="7385304" cy="228600"/>
          </a:xfrm>
          <a:solidFill>
            <a:schemeClr val="tx2">
              <a:tint val="40000"/>
            </a:schemeClr>
          </a:solidFill>
        </p:spPr>
        <p:txBody>
          <a:bodyPr anchor="ctr"/>
          <a:lstStyle>
            <a:lvl1pPr>
              <a:buFontTx/>
              <a:buNone/>
              <a:defRPr sz="1100"/>
            </a:lvl1pPr>
            <a:extLst/>
          </a:lstStyle>
          <a:p>
            <a:pPr lvl="0"/>
            <a:r>
              <a:rPr lang="en-US" dirty="0" smtClean="0"/>
              <a:t>Click to add agenda item</a:t>
            </a:r>
            <a:endParaRPr lang="en-US" dirty="0"/>
          </a:p>
        </p:txBody>
      </p:sp>
      <p:sp>
        <p:nvSpPr>
          <p:cNvPr id="28" name="Rectangle 37"/>
          <p:cNvSpPr>
            <a:spLocks noGrp="1"/>
          </p:cNvSpPr>
          <p:nvPr>
            <p:ph type="body" sz="quarter" idx="35" hasCustomPrompt="1"/>
          </p:nvPr>
        </p:nvSpPr>
        <p:spPr>
          <a:xfrm>
            <a:off x="310896" y="5410200"/>
            <a:ext cx="7385304" cy="228600"/>
          </a:xfrm>
          <a:solidFill>
            <a:schemeClr val="tx2">
              <a:tint val="40000"/>
            </a:schemeClr>
          </a:solidFill>
        </p:spPr>
        <p:txBody>
          <a:bodyPr anchor="ctr"/>
          <a:lstStyle>
            <a:lvl1pPr>
              <a:buFontTx/>
              <a:buNone/>
              <a:defRPr sz="1100"/>
            </a:lvl1pPr>
            <a:extLst/>
          </a:lstStyle>
          <a:p>
            <a:pPr lvl="0"/>
            <a:r>
              <a:rPr lang="en-US" dirty="0" smtClean="0"/>
              <a:t>Click to add agenda item</a:t>
            </a:r>
            <a:endParaRPr lang="en-US" dirty="0"/>
          </a:p>
        </p:txBody>
      </p:sp>
      <p:sp>
        <p:nvSpPr>
          <p:cNvPr id="98" name="Rectangle 37"/>
          <p:cNvSpPr>
            <a:spLocks noGrp="1"/>
          </p:cNvSpPr>
          <p:nvPr>
            <p:ph type="body" sz="quarter" idx="14" hasCustomPrompt="1"/>
          </p:nvPr>
        </p:nvSpPr>
        <p:spPr>
          <a:xfrm>
            <a:off x="7696200" y="381000"/>
            <a:ext cx="685800" cy="228600"/>
          </a:xfrm>
          <a:solidFill>
            <a:schemeClr val="accent6">
              <a:shade val="75000"/>
            </a:schemeClr>
          </a:solidFill>
        </p:spPr>
        <p:txBody>
          <a:bodyPr anchor="ctr"/>
          <a:lstStyle>
            <a:lvl1pPr algn="r">
              <a:buFontTx/>
              <a:buNone/>
              <a:defRPr sz="1100">
                <a:solidFill>
                  <a:schemeClr val="bg1"/>
                </a:solidFill>
              </a:defRPr>
            </a:lvl1pPr>
            <a:extLst/>
          </a:lstStyle>
          <a:p>
            <a:pPr lvl="0"/>
            <a:r>
              <a:rPr lang="en-US" dirty="0" smtClean="0"/>
              <a:t>Page #</a:t>
            </a:r>
            <a:endParaRPr lang="en-US" dirty="0"/>
          </a:p>
        </p:txBody>
      </p:sp>
      <p:sp>
        <p:nvSpPr>
          <p:cNvPr id="44" name="Rectangle 37"/>
          <p:cNvSpPr>
            <a:spLocks noGrp="1"/>
          </p:cNvSpPr>
          <p:nvPr>
            <p:ph type="body" sz="quarter" idx="16" hasCustomPrompt="1"/>
          </p:nvPr>
        </p:nvSpPr>
        <p:spPr>
          <a:xfrm>
            <a:off x="7696200" y="838200"/>
            <a:ext cx="685800" cy="228600"/>
          </a:xfrm>
          <a:solidFill>
            <a:schemeClr val="accent6">
              <a:shade val="75000"/>
            </a:schemeClr>
          </a:solidFill>
        </p:spPr>
        <p:txBody>
          <a:bodyPr anchor="ctr"/>
          <a:lstStyle>
            <a:lvl1pPr algn="r">
              <a:buFontTx/>
              <a:buNone/>
              <a:defRPr sz="1100">
                <a:solidFill>
                  <a:schemeClr val="bg1"/>
                </a:solidFill>
              </a:defRPr>
            </a:lvl1pPr>
            <a:extLst/>
          </a:lstStyle>
          <a:p>
            <a:pPr lvl="0"/>
            <a:r>
              <a:rPr lang="en-US" dirty="0" smtClean="0"/>
              <a:t>Page #</a:t>
            </a:r>
            <a:endParaRPr lang="en-US"/>
          </a:p>
        </p:txBody>
      </p:sp>
      <p:sp>
        <p:nvSpPr>
          <p:cNvPr id="42" name="Rectangle 37"/>
          <p:cNvSpPr>
            <a:spLocks noGrp="1"/>
          </p:cNvSpPr>
          <p:nvPr>
            <p:ph type="body" sz="quarter" idx="18" hasCustomPrompt="1"/>
          </p:nvPr>
        </p:nvSpPr>
        <p:spPr>
          <a:xfrm>
            <a:off x="7696200" y="1295400"/>
            <a:ext cx="685800" cy="228600"/>
          </a:xfrm>
          <a:solidFill>
            <a:schemeClr val="accent6">
              <a:shade val="75000"/>
            </a:schemeClr>
          </a:solidFill>
        </p:spPr>
        <p:txBody>
          <a:bodyPr anchor="ctr"/>
          <a:lstStyle>
            <a:lvl1pPr algn="r">
              <a:buFontTx/>
              <a:buNone/>
              <a:defRPr sz="1100">
                <a:solidFill>
                  <a:schemeClr val="bg1"/>
                </a:solidFill>
              </a:defRPr>
            </a:lvl1pPr>
            <a:extLst/>
          </a:lstStyle>
          <a:p>
            <a:pPr lvl="0"/>
            <a:r>
              <a:rPr lang="en-US" dirty="0" smtClean="0"/>
              <a:t>Page #</a:t>
            </a:r>
            <a:endParaRPr lang="en-US"/>
          </a:p>
        </p:txBody>
      </p:sp>
      <p:sp>
        <p:nvSpPr>
          <p:cNvPr id="46" name="Rectangle 37"/>
          <p:cNvSpPr>
            <a:spLocks noGrp="1"/>
          </p:cNvSpPr>
          <p:nvPr>
            <p:ph type="body" sz="quarter" idx="20" hasCustomPrompt="1"/>
          </p:nvPr>
        </p:nvSpPr>
        <p:spPr>
          <a:xfrm>
            <a:off x="7696200" y="1752600"/>
            <a:ext cx="685800" cy="228600"/>
          </a:xfrm>
          <a:solidFill>
            <a:schemeClr val="accent6">
              <a:shade val="75000"/>
            </a:schemeClr>
          </a:solidFill>
        </p:spPr>
        <p:txBody>
          <a:bodyPr anchor="ctr"/>
          <a:lstStyle>
            <a:lvl1pPr algn="r">
              <a:buFontTx/>
              <a:buNone/>
              <a:defRPr sz="1100">
                <a:solidFill>
                  <a:schemeClr val="bg1"/>
                </a:solidFill>
              </a:defRPr>
            </a:lvl1pPr>
            <a:extLst/>
          </a:lstStyle>
          <a:p>
            <a:pPr lvl="0"/>
            <a:r>
              <a:rPr lang="en-US" dirty="0" smtClean="0"/>
              <a:t>Page #</a:t>
            </a:r>
            <a:endParaRPr lang="en-US"/>
          </a:p>
        </p:txBody>
      </p:sp>
      <p:sp>
        <p:nvSpPr>
          <p:cNvPr id="48" name="Rectangle 37"/>
          <p:cNvSpPr>
            <a:spLocks noGrp="1"/>
          </p:cNvSpPr>
          <p:nvPr>
            <p:ph type="body" sz="quarter" idx="22" hasCustomPrompt="1"/>
          </p:nvPr>
        </p:nvSpPr>
        <p:spPr>
          <a:xfrm>
            <a:off x="7696200" y="2209800"/>
            <a:ext cx="685800" cy="228600"/>
          </a:xfrm>
          <a:solidFill>
            <a:schemeClr val="accent6">
              <a:shade val="75000"/>
            </a:schemeClr>
          </a:solidFill>
        </p:spPr>
        <p:txBody>
          <a:bodyPr anchor="ctr"/>
          <a:lstStyle>
            <a:lvl1pPr algn="r">
              <a:buFontTx/>
              <a:buNone/>
              <a:defRPr sz="1100">
                <a:solidFill>
                  <a:schemeClr val="bg1"/>
                </a:solidFill>
              </a:defRPr>
            </a:lvl1pPr>
            <a:extLst/>
          </a:lstStyle>
          <a:p>
            <a:pPr lvl="0"/>
            <a:r>
              <a:rPr lang="en-US" dirty="0" smtClean="0"/>
              <a:t>Page #</a:t>
            </a:r>
            <a:endParaRPr lang="en-US"/>
          </a:p>
        </p:txBody>
      </p:sp>
      <p:sp>
        <p:nvSpPr>
          <p:cNvPr id="50" name="Rectangle 37"/>
          <p:cNvSpPr>
            <a:spLocks noGrp="1"/>
          </p:cNvSpPr>
          <p:nvPr>
            <p:ph type="body" sz="quarter" idx="24" hasCustomPrompt="1"/>
          </p:nvPr>
        </p:nvSpPr>
        <p:spPr>
          <a:xfrm>
            <a:off x="7696200" y="2667000"/>
            <a:ext cx="685800" cy="228600"/>
          </a:xfrm>
          <a:solidFill>
            <a:schemeClr val="accent6">
              <a:shade val="75000"/>
            </a:schemeClr>
          </a:solidFill>
        </p:spPr>
        <p:txBody>
          <a:bodyPr anchor="ctr"/>
          <a:lstStyle>
            <a:lvl1pPr algn="r">
              <a:buFontTx/>
              <a:buNone/>
              <a:defRPr sz="1100">
                <a:solidFill>
                  <a:schemeClr val="bg1"/>
                </a:solidFill>
              </a:defRPr>
            </a:lvl1pPr>
            <a:extLst/>
          </a:lstStyle>
          <a:p>
            <a:pPr lvl="0"/>
            <a:r>
              <a:rPr lang="en-US" dirty="0" smtClean="0"/>
              <a:t>Page #</a:t>
            </a:r>
            <a:endParaRPr lang="en-US"/>
          </a:p>
        </p:txBody>
      </p:sp>
      <p:sp>
        <p:nvSpPr>
          <p:cNvPr id="52" name="Rectangle 37"/>
          <p:cNvSpPr>
            <a:spLocks noGrp="1"/>
          </p:cNvSpPr>
          <p:nvPr>
            <p:ph type="body" sz="quarter" idx="26" hasCustomPrompt="1"/>
          </p:nvPr>
        </p:nvSpPr>
        <p:spPr>
          <a:xfrm>
            <a:off x="7696200" y="3124200"/>
            <a:ext cx="685800" cy="228600"/>
          </a:xfrm>
          <a:solidFill>
            <a:schemeClr val="accent6">
              <a:shade val="75000"/>
            </a:schemeClr>
          </a:solidFill>
        </p:spPr>
        <p:txBody>
          <a:bodyPr anchor="ctr"/>
          <a:lstStyle>
            <a:lvl1pPr algn="r">
              <a:buFontTx/>
              <a:buNone/>
              <a:defRPr sz="1100">
                <a:solidFill>
                  <a:schemeClr val="bg1"/>
                </a:solidFill>
              </a:defRPr>
            </a:lvl1pPr>
            <a:extLst/>
          </a:lstStyle>
          <a:p>
            <a:pPr lvl="0"/>
            <a:r>
              <a:rPr lang="en-US" dirty="0" smtClean="0"/>
              <a:t>Page #</a:t>
            </a:r>
            <a:endParaRPr lang="en-US"/>
          </a:p>
        </p:txBody>
      </p:sp>
      <p:sp>
        <p:nvSpPr>
          <p:cNvPr id="54" name="Rectangle 37"/>
          <p:cNvSpPr>
            <a:spLocks noGrp="1"/>
          </p:cNvSpPr>
          <p:nvPr>
            <p:ph type="body" sz="quarter" idx="28" hasCustomPrompt="1"/>
          </p:nvPr>
        </p:nvSpPr>
        <p:spPr>
          <a:xfrm>
            <a:off x="7696200" y="3581400"/>
            <a:ext cx="685800" cy="228600"/>
          </a:xfrm>
          <a:solidFill>
            <a:schemeClr val="accent6">
              <a:shade val="75000"/>
            </a:schemeClr>
          </a:solidFill>
        </p:spPr>
        <p:txBody>
          <a:bodyPr anchor="ctr"/>
          <a:lstStyle>
            <a:lvl1pPr algn="r">
              <a:buFontTx/>
              <a:buNone/>
              <a:defRPr sz="1100">
                <a:solidFill>
                  <a:schemeClr val="bg1"/>
                </a:solidFill>
              </a:defRPr>
            </a:lvl1pPr>
            <a:extLst/>
          </a:lstStyle>
          <a:p>
            <a:pPr lvl="0"/>
            <a:r>
              <a:rPr lang="en-US" dirty="0" smtClean="0"/>
              <a:t>Page #</a:t>
            </a:r>
            <a:endParaRPr lang="en-US"/>
          </a:p>
        </p:txBody>
      </p:sp>
      <p:sp>
        <p:nvSpPr>
          <p:cNvPr id="56" name="Rectangle 37"/>
          <p:cNvSpPr>
            <a:spLocks noGrp="1"/>
          </p:cNvSpPr>
          <p:nvPr>
            <p:ph type="body" sz="quarter" idx="30" hasCustomPrompt="1"/>
          </p:nvPr>
        </p:nvSpPr>
        <p:spPr>
          <a:xfrm>
            <a:off x="7696200" y="4038600"/>
            <a:ext cx="685800" cy="228600"/>
          </a:xfrm>
          <a:solidFill>
            <a:schemeClr val="accent6">
              <a:shade val="75000"/>
            </a:schemeClr>
          </a:solidFill>
        </p:spPr>
        <p:txBody>
          <a:bodyPr anchor="ctr"/>
          <a:lstStyle>
            <a:lvl1pPr algn="r">
              <a:buFontTx/>
              <a:buNone/>
              <a:defRPr sz="1100">
                <a:solidFill>
                  <a:schemeClr val="bg1"/>
                </a:solidFill>
              </a:defRPr>
            </a:lvl1pPr>
            <a:extLst/>
          </a:lstStyle>
          <a:p>
            <a:pPr lvl="0"/>
            <a:r>
              <a:rPr lang="en-US" dirty="0" smtClean="0"/>
              <a:t>Page #</a:t>
            </a:r>
            <a:endParaRPr lang="en-US"/>
          </a:p>
        </p:txBody>
      </p:sp>
      <p:sp>
        <p:nvSpPr>
          <p:cNvPr id="58" name="Rectangle 37"/>
          <p:cNvSpPr>
            <a:spLocks noGrp="1"/>
          </p:cNvSpPr>
          <p:nvPr>
            <p:ph type="body" sz="quarter" idx="32" hasCustomPrompt="1"/>
          </p:nvPr>
        </p:nvSpPr>
        <p:spPr>
          <a:xfrm>
            <a:off x="7696200" y="4495800"/>
            <a:ext cx="685800" cy="228600"/>
          </a:xfrm>
          <a:solidFill>
            <a:schemeClr val="accent6">
              <a:shade val="75000"/>
            </a:schemeClr>
          </a:solidFill>
        </p:spPr>
        <p:txBody>
          <a:bodyPr anchor="ctr"/>
          <a:lstStyle>
            <a:lvl1pPr algn="r">
              <a:buFontTx/>
              <a:buNone/>
              <a:defRPr sz="1100">
                <a:solidFill>
                  <a:schemeClr val="bg1"/>
                </a:solidFill>
              </a:defRPr>
            </a:lvl1pPr>
            <a:extLst/>
          </a:lstStyle>
          <a:p>
            <a:pPr lvl="0"/>
            <a:r>
              <a:rPr lang="en-US" dirty="0" smtClean="0"/>
              <a:t>Page #</a:t>
            </a:r>
            <a:endParaRPr lang="en-US"/>
          </a:p>
        </p:txBody>
      </p:sp>
      <p:sp>
        <p:nvSpPr>
          <p:cNvPr id="27" name="Rectangle 37"/>
          <p:cNvSpPr>
            <a:spLocks noGrp="1"/>
          </p:cNvSpPr>
          <p:nvPr>
            <p:ph type="body" sz="quarter" idx="34" hasCustomPrompt="1"/>
          </p:nvPr>
        </p:nvSpPr>
        <p:spPr>
          <a:xfrm>
            <a:off x="7696200" y="4953000"/>
            <a:ext cx="685800" cy="228600"/>
          </a:xfrm>
          <a:solidFill>
            <a:schemeClr val="accent6">
              <a:shade val="75000"/>
            </a:schemeClr>
          </a:solidFill>
        </p:spPr>
        <p:txBody>
          <a:bodyPr anchor="ctr"/>
          <a:lstStyle>
            <a:lvl1pPr algn="r">
              <a:buFontTx/>
              <a:buNone/>
              <a:defRPr sz="1100">
                <a:solidFill>
                  <a:schemeClr val="bg1"/>
                </a:solidFill>
              </a:defRPr>
            </a:lvl1pPr>
            <a:extLst/>
          </a:lstStyle>
          <a:p>
            <a:pPr lvl="0"/>
            <a:r>
              <a:rPr lang="en-US" dirty="0" smtClean="0"/>
              <a:t>Page #</a:t>
            </a:r>
            <a:endParaRPr lang="en-US"/>
          </a:p>
        </p:txBody>
      </p:sp>
      <p:sp>
        <p:nvSpPr>
          <p:cNvPr id="29" name="Rectangle 37"/>
          <p:cNvSpPr>
            <a:spLocks noGrp="1"/>
          </p:cNvSpPr>
          <p:nvPr>
            <p:ph type="body" sz="quarter" idx="36" hasCustomPrompt="1"/>
          </p:nvPr>
        </p:nvSpPr>
        <p:spPr>
          <a:xfrm>
            <a:off x="7696200" y="5410200"/>
            <a:ext cx="685800" cy="228600"/>
          </a:xfrm>
          <a:solidFill>
            <a:schemeClr val="accent6">
              <a:shade val="75000"/>
            </a:schemeClr>
          </a:solidFill>
        </p:spPr>
        <p:txBody>
          <a:bodyPr anchor="ctr"/>
          <a:lstStyle>
            <a:lvl1pPr algn="r">
              <a:buFontTx/>
              <a:buNone/>
              <a:defRPr sz="1100">
                <a:solidFill>
                  <a:schemeClr val="bg1"/>
                </a:solidFill>
              </a:defRPr>
            </a:lvl1pPr>
            <a:extLst/>
          </a:lstStyle>
          <a:p>
            <a:pPr lvl="0"/>
            <a:r>
              <a:rPr lang="en-US" dirty="0" smtClean="0"/>
              <a:t>Page #</a:t>
            </a:r>
            <a:endParaRPr lang="en-US"/>
          </a:p>
        </p:txBody>
      </p:sp>
      <p:sp>
        <p:nvSpPr>
          <p:cNvPr id="30" name="Rectangle 37"/>
          <p:cNvSpPr>
            <a:spLocks noGrp="1"/>
          </p:cNvSpPr>
          <p:nvPr>
            <p:ph type="body" sz="quarter" idx="37" hasCustomPrompt="1"/>
          </p:nvPr>
        </p:nvSpPr>
        <p:spPr>
          <a:xfrm>
            <a:off x="310896" y="5867400"/>
            <a:ext cx="7385304" cy="228600"/>
          </a:xfrm>
          <a:solidFill>
            <a:schemeClr val="tx2">
              <a:tint val="40000"/>
            </a:schemeClr>
          </a:solidFill>
        </p:spPr>
        <p:txBody>
          <a:bodyPr anchor="ctr">
            <a:noAutofit/>
          </a:bodyPr>
          <a:lstStyle>
            <a:lvl1pPr>
              <a:buFontTx/>
              <a:buNone/>
              <a:defRPr sz="1100"/>
            </a:lvl1pPr>
            <a:extLst/>
          </a:lstStyle>
          <a:p>
            <a:pPr lvl="0"/>
            <a:r>
              <a:rPr lang="en-US" dirty="0" smtClean="0"/>
              <a:t>Click to add agenda item</a:t>
            </a:r>
            <a:endParaRPr lang="en-US" dirty="0"/>
          </a:p>
        </p:txBody>
      </p:sp>
      <p:sp>
        <p:nvSpPr>
          <p:cNvPr id="31" name="Rectangle 37"/>
          <p:cNvSpPr>
            <a:spLocks noGrp="1"/>
          </p:cNvSpPr>
          <p:nvPr>
            <p:ph type="body" sz="quarter" idx="38" hasCustomPrompt="1"/>
          </p:nvPr>
        </p:nvSpPr>
        <p:spPr>
          <a:xfrm>
            <a:off x="7696200" y="5867400"/>
            <a:ext cx="685800" cy="228600"/>
          </a:xfrm>
          <a:solidFill>
            <a:schemeClr val="accent6">
              <a:shade val="75000"/>
            </a:schemeClr>
          </a:solidFill>
        </p:spPr>
        <p:txBody>
          <a:bodyPr anchor="ctr"/>
          <a:lstStyle>
            <a:lvl1pPr algn="r">
              <a:buFontTx/>
              <a:buNone/>
              <a:defRPr sz="1100">
                <a:solidFill>
                  <a:schemeClr val="bg1"/>
                </a:solidFill>
              </a:defRPr>
            </a:lvl1pPr>
            <a:extLst/>
          </a:lstStyle>
          <a:p>
            <a:pPr lvl="0"/>
            <a:r>
              <a:rPr lang="en-US" dirty="0" smtClean="0"/>
              <a:t>Page #</a:t>
            </a:r>
            <a:endParaRPr lang="en-US"/>
          </a:p>
        </p:txBody>
      </p:sp>
      <p:sp>
        <p:nvSpPr>
          <p:cNvPr id="32" name="Rectangle 32"/>
          <p:cNvSpPr>
            <a:spLocks noGrp="1"/>
          </p:cNvSpPr>
          <p:nvPr>
            <p:ph type="dt" sz="half" idx="39"/>
          </p:nvPr>
        </p:nvSpPr>
        <p:spPr/>
        <p:txBody>
          <a:bodyPr/>
          <a:lstStyle>
            <a:lvl1pPr>
              <a:defRPr sz="1100"/>
            </a:lvl1pPr>
            <a:extLst/>
          </a:lstStyle>
          <a:p>
            <a:pPr algn="r"/>
            <a:fld id="{F17F374F-8F2E-42FC-B8C0-8EDFCA32CD96}" type="datetime1">
              <a:rPr lang="en-US" sz="1100" smtClean="0"/>
              <a:pPr algn="r"/>
              <a:t>12/17/2013</a:t>
            </a:fld>
            <a:endParaRPr lang="en-US" sz="1100" dirty="0"/>
          </a:p>
        </p:txBody>
      </p:sp>
      <p:sp>
        <p:nvSpPr>
          <p:cNvPr id="33" name="Rectangle 33"/>
          <p:cNvSpPr>
            <a:spLocks noGrp="1"/>
          </p:cNvSpPr>
          <p:nvPr>
            <p:ph type="sldNum" sz="quarter" idx="40"/>
          </p:nvPr>
        </p:nvSpPr>
        <p:spPr/>
        <p:txBody>
          <a:bodyPr/>
          <a:lstStyle>
            <a:extLst/>
          </a:lstStyle>
          <a:p>
            <a:pPr algn="r"/>
            <a:fld id="{256D3EEF-DE4E-429D-8EC4-DDC531AFF587}" type="slidenum">
              <a:rPr lang="en-US" sz="1000" smtClean="0"/>
              <a:pPr algn="r"/>
              <a:t>‹#›</a:t>
            </a:fld>
            <a:endParaRPr lang="en-US" dirty="0"/>
          </a:p>
        </p:txBody>
      </p:sp>
      <p:sp>
        <p:nvSpPr>
          <p:cNvPr id="34" name="Rectangle 34"/>
          <p:cNvSpPr>
            <a:spLocks noGrp="1"/>
          </p:cNvSpPr>
          <p:nvPr>
            <p:ph type="ftr" sz="quarter" idx="41"/>
          </p:nvPr>
        </p:nvSpPr>
        <p:spPr/>
        <p:txBody>
          <a:bodyPr/>
          <a:lstStyle>
            <a:extLst/>
          </a:lstStyle>
          <a:p>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Section Header">
    <p:spTree>
      <p:nvGrpSpPr>
        <p:cNvPr id="1" name=""/>
        <p:cNvGrpSpPr/>
        <p:nvPr/>
      </p:nvGrpSpPr>
      <p:grpSpPr>
        <a:xfrm>
          <a:off x="0" y="0"/>
          <a:ext cx="0" cy="0"/>
          <a:chOff x="0" y="0"/>
          <a:chExt cx="0" cy="0"/>
        </a:xfrm>
      </p:grpSpPr>
      <p:sp>
        <p:nvSpPr>
          <p:cNvPr id="9" name="Rectangle 8"/>
          <p:cNvSpPr/>
          <p:nvPr userDrawn="1"/>
        </p:nvSpPr>
        <p:spPr>
          <a:xfrm>
            <a:off x="0" y="4038600"/>
            <a:ext cx="9144000" cy="609600"/>
          </a:xfrm>
          <a:prstGeom prst="rect">
            <a:avLst/>
          </a:prstGeom>
          <a:solidFill>
            <a:schemeClr val="accent6">
              <a:shade val="75000"/>
            </a:schemeClr>
          </a:solidFill>
          <a:ln w="25400" cap="rnd" cmpd="sng" algn="ctr">
            <a:noFill/>
            <a:prstDash val="solid"/>
          </a:ln>
          <a:effectLst/>
        </p:spPr>
        <p:style>
          <a:lnRef idx="2">
            <a:schemeClr val="accent6"/>
          </a:lnRef>
          <a:fillRef idx="1">
            <a:schemeClr val="lt1"/>
          </a:fillRef>
          <a:effectRef idx="0">
            <a:schemeClr val="accent6"/>
          </a:effectRef>
          <a:fontRef idx="minor">
            <a:schemeClr val="dk1"/>
          </a:fontRef>
        </p:style>
        <p:txBody>
          <a:bodyPr anchor="ctr"/>
          <a:lstStyle>
            <a:extLst/>
          </a:lstStyle>
          <a:p>
            <a:pPr algn="ctr"/>
            <a:endParaRPr lang="en-US" dirty="0"/>
          </a:p>
        </p:txBody>
      </p:sp>
      <p:sp>
        <p:nvSpPr>
          <p:cNvPr id="14" name="Title 13"/>
          <p:cNvSpPr>
            <a:spLocks noGrp="1"/>
          </p:cNvSpPr>
          <p:nvPr>
            <p:ph type="ctrTitle"/>
          </p:nvPr>
        </p:nvSpPr>
        <p:spPr>
          <a:xfrm>
            <a:off x="228600" y="4114800"/>
            <a:ext cx="7239000" cy="533400"/>
          </a:xfrm>
          <a:noFill/>
        </p:spPr>
        <p:txBody>
          <a:bodyPr vert="horz"/>
          <a:lstStyle>
            <a:lvl1pPr algn="l">
              <a:defRPr sz="2000" b="0" cap="all" spc="150" baseline="0">
                <a:solidFill>
                  <a:schemeClr val="bg1"/>
                </a:solidFill>
              </a:defRPr>
            </a:lvl1pPr>
            <a:extLst/>
          </a:lstStyle>
          <a:p>
            <a:r>
              <a:rPr lang="en-US" smtClean="0"/>
              <a:t>Click to edit Master title style</a:t>
            </a:r>
            <a:endParaRPr lang="en-US" dirty="0"/>
          </a:p>
        </p:txBody>
      </p:sp>
      <p:sp>
        <p:nvSpPr>
          <p:cNvPr id="3" name="Rectangle 3"/>
          <p:cNvSpPr>
            <a:spLocks noGrp="1"/>
          </p:cNvSpPr>
          <p:nvPr>
            <p:ph type="dt" sz="half" idx="10"/>
          </p:nvPr>
        </p:nvSpPr>
        <p:spPr>
          <a:xfrm>
            <a:off x="228600" y="6477000"/>
            <a:ext cx="1600200" cy="304800"/>
          </a:xfrm>
        </p:spPr>
        <p:txBody>
          <a:bodyPr anchor="ctr"/>
          <a:lstStyle>
            <a:lvl1pPr algn="l">
              <a:defRPr>
                <a:solidFill>
                  <a:srgbClr val="A0A0A0"/>
                </a:solidFill>
              </a:defRPr>
            </a:lvl1pPr>
            <a:extLst/>
          </a:lstStyle>
          <a:p>
            <a:fld id="{5A8D346D-A53F-433C-9D37-45A337EA482C}" type="datetime1">
              <a:rPr lang="en-US" smtClean="0"/>
              <a:pPr/>
              <a:t>12/17/2013</a:t>
            </a:fld>
            <a:endParaRPr lang="en-US" dirty="0"/>
          </a:p>
        </p:txBody>
      </p:sp>
      <p:sp>
        <p:nvSpPr>
          <p:cNvPr id="4" name="Rectangle 4"/>
          <p:cNvSpPr>
            <a:spLocks noGrp="1"/>
          </p:cNvSpPr>
          <p:nvPr>
            <p:ph type="ftr" sz="quarter" idx="11"/>
          </p:nvPr>
        </p:nvSpPr>
        <p:spPr>
          <a:xfrm>
            <a:off x="2705100" y="6477000"/>
            <a:ext cx="3733800" cy="304800"/>
          </a:xfrm>
        </p:spPr>
        <p:txBody>
          <a:bodyPr/>
          <a:lstStyle>
            <a:lvl1pPr>
              <a:defRPr>
                <a:solidFill>
                  <a:schemeClr val="bg1"/>
                </a:solidFill>
              </a:defRPr>
            </a:lvl1pPr>
            <a:extLst/>
          </a:lstStyle>
          <a:p>
            <a:endParaRPr lang="en-US" dirty="0">
              <a:solidFill>
                <a:schemeClr val="bg1"/>
              </a:solidFill>
            </a:endParaRPr>
          </a:p>
        </p:txBody>
      </p:sp>
      <p:sp>
        <p:nvSpPr>
          <p:cNvPr id="13" name="Slide Number Placeholder 12"/>
          <p:cNvSpPr>
            <a:spLocks noGrp="1"/>
          </p:cNvSpPr>
          <p:nvPr>
            <p:ph type="sldNum" sz="quarter" idx="12"/>
          </p:nvPr>
        </p:nvSpPr>
        <p:spPr>
          <a:xfrm>
            <a:off x="6477000" y="6477000"/>
            <a:ext cx="1021080" cy="304800"/>
          </a:xfrm>
        </p:spPr>
        <p:txBody>
          <a:bodyPr anchor="ctr"/>
          <a:lstStyle>
            <a:extLst/>
          </a:lstStyle>
          <a:p>
            <a:pPr algn="r"/>
            <a:fld id="{256D3EEF-DE4E-429D-8EC4-DDC531AFF587}" type="slidenum">
              <a:rPr lang="en-US" sz="1000" smtClean="0"/>
              <a:pPr algn="r"/>
              <a:t>‹#›</a:t>
            </a:fld>
            <a:endParaRPr lang="en-US" dirty="0"/>
          </a:p>
        </p:txBody>
      </p:sp>
      <p:sp>
        <p:nvSpPr>
          <p:cNvPr id="11" name="Rectangle 10"/>
          <p:cNvSpPr/>
          <p:nvPr userDrawn="1"/>
        </p:nvSpPr>
        <p:spPr>
          <a:xfrm>
            <a:off x="0" y="4645880"/>
            <a:ext cx="9144000" cy="27432"/>
          </a:xfrm>
          <a:prstGeom prst="rect">
            <a:avLst/>
          </a:prstGeom>
          <a:solidFill>
            <a:schemeClr val="accent4"/>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extLst/>
          </a:lstStyle>
          <a:p>
            <a:pPr algn="ct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Heading Only">
    <p:spTree>
      <p:nvGrpSpPr>
        <p:cNvPr id="1" name=""/>
        <p:cNvGrpSpPr/>
        <p:nvPr/>
      </p:nvGrpSpPr>
      <p:grpSpPr>
        <a:xfrm>
          <a:off x="0" y="0"/>
          <a:ext cx="0" cy="0"/>
          <a:chOff x="0" y="0"/>
          <a:chExt cx="0" cy="0"/>
        </a:xfrm>
      </p:grpSpPr>
      <p:sp>
        <p:nvSpPr>
          <p:cNvPr id="29" name="Rectangle 2"/>
          <p:cNvSpPr>
            <a:spLocks noGrp="1"/>
          </p:cNvSpPr>
          <p:nvPr>
            <p:ph type="title"/>
          </p:nvPr>
        </p:nvSpPr>
        <p:spPr/>
        <p:txBody>
          <a:bodyPr/>
          <a:lstStyle>
            <a:extLst/>
          </a:lstStyle>
          <a:p>
            <a:r>
              <a:rPr lang="en-US" smtClean="0"/>
              <a:t>Click to edit Master title style</a:t>
            </a:r>
            <a:endParaRPr lang="en-US"/>
          </a:p>
        </p:txBody>
      </p:sp>
      <p:sp>
        <p:nvSpPr>
          <p:cNvPr id="19" name="Rectangle 8"/>
          <p:cNvSpPr>
            <a:spLocks noGrp="1"/>
          </p:cNvSpPr>
          <p:nvPr>
            <p:ph type="body" sz="quarter" idx="13" hasCustomPrompt="1"/>
          </p:nvPr>
        </p:nvSpPr>
        <p:spPr>
          <a:xfrm>
            <a:off x="304800" y="381000"/>
            <a:ext cx="8077200" cy="228600"/>
          </a:xfrm>
          <a:solidFill>
            <a:schemeClr val="accent6">
              <a:shade val="75000"/>
            </a:schemeClr>
          </a:solidFill>
        </p:spPr>
        <p:txBody>
          <a:bodyPr/>
          <a:lstStyle>
            <a:lvl1pPr>
              <a:defRPr b="1">
                <a:solidFill>
                  <a:schemeClr val="bg1"/>
                </a:solidFill>
              </a:defRPr>
            </a:lvl1pPr>
            <a:extLst/>
          </a:lstStyle>
          <a:p>
            <a:pPr lvl="0"/>
            <a:r>
              <a:rPr lang="en-US" dirty="0" smtClean="0"/>
              <a:t>Click to add heading</a:t>
            </a:r>
            <a:endParaRPr lang="en-US" dirty="0"/>
          </a:p>
        </p:txBody>
      </p:sp>
      <p:sp>
        <p:nvSpPr>
          <p:cNvPr id="7" name="Rectangle 7"/>
          <p:cNvSpPr>
            <a:spLocks noGrp="1"/>
          </p:cNvSpPr>
          <p:nvPr>
            <p:ph type="dt" sz="half" idx="14"/>
          </p:nvPr>
        </p:nvSpPr>
        <p:spPr/>
        <p:txBody>
          <a:bodyPr/>
          <a:lstStyle>
            <a:extLst/>
          </a:lstStyle>
          <a:p>
            <a:pPr algn="r"/>
            <a:fld id="{F7F1F872-C5DE-403B-85F0-1024E6CA1886}" type="datetime1">
              <a:rPr lang="en-US" smtClean="0"/>
              <a:pPr algn="r"/>
              <a:t>12/17/2013</a:t>
            </a:fld>
            <a:endParaRPr lang="en-US" dirty="0"/>
          </a:p>
        </p:txBody>
      </p:sp>
      <p:sp>
        <p:nvSpPr>
          <p:cNvPr id="8" name="Rectangle 8"/>
          <p:cNvSpPr>
            <a:spLocks noGrp="1"/>
          </p:cNvSpPr>
          <p:nvPr>
            <p:ph type="sldNum" sz="quarter" idx="15"/>
          </p:nvPr>
        </p:nvSpPr>
        <p:spPr/>
        <p:txBody>
          <a:bodyPr/>
          <a:lstStyle>
            <a:extLst/>
          </a:lstStyle>
          <a:p>
            <a:pPr algn="r"/>
            <a:fld id="{256D3EEF-DE4E-429D-8EC4-DDC531AFF587}" type="slidenum">
              <a:rPr lang="en-US" sz="1000" smtClean="0"/>
              <a:pPr algn="r"/>
              <a:t>‹#›</a:t>
            </a:fld>
            <a:endParaRPr lang="en-US" dirty="0"/>
          </a:p>
        </p:txBody>
      </p:sp>
      <p:sp>
        <p:nvSpPr>
          <p:cNvPr id="9" name="Rectangle 9"/>
          <p:cNvSpPr>
            <a:spLocks noGrp="1"/>
          </p:cNvSpPr>
          <p:nvPr>
            <p:ph type="ftr" sz="quarter" idx="16"/>
          </p:nvPr>
        </p:nvSpPr>
        <p:spPr/>
        <p:txBody>
          <a:bodyPr/>
          <a:lstStyle>
            <a:extLst/>
          </a:lstStyle>
          <a:p>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18" name="Rectangle 2"/>
          <p:cNvSpPr>
            <a:spLocks noGrp="1"/>
          </p:cNvSpPr>
          <p:nvPr>
            <p:ph type="title"/>
          </p:nvPr>
        </p:nvSpPr>
        <p:spPr/>
        <p:txBody>
          <a:bodyPr/>
          <a:lstStyle>
            <a:extLst/>
          </a:lstStyle>
          <a:p>
            <a:r>
              <a:rPr lang="en-US" smtClean="0"/>
              <a:t>Click to edit Master title style</a:t>
            </a:r>
            <a:endParaRPr lang="en-US"/>
          </a:p>
        </p:txBody>
      </p:sp>
      <p:sp>
        <p:nvSpPr>
          <p:cNvPr id="6" name="Rectangle 6"/>
          <p:cNvSpPr>
            <a:spLocks noGrp="1"/>
          </p:cNvSpPr>
          <p:nvPr>
            <p:ph type="dt" sz="half" idx="10"/>
          </p:nvPr>
        </p:nvSpPr>
        <p:spPr/>
        <p:txBody>
          <a:bodyPr/>
          <a:lstStyle>
            <a:extLst/>
          </a:lstStyle>
          <a:p>
            <a:pPr algn="r"/>
            <a:fld id="{73B9D0E9-7F95-4423-9114-95494EF8154E}" type="datetime1">
              <a:rPr lang="en-US" smtClean="0"/>
              <a:pPr algn="r"/>
              <a:t>12/17/2013</a:t>
            </a:fld>
            <a:endParaRPr lang="en-US" dirty="0"/>
          </a:p>
        </p:txBody>
      </p:sp>
      <p:sp>
        <p:nvSpPr>
          <p:cNvPr id="8" name="Rectangle 8"/>
          <p:cNvSpPr>
            <a:spLocks noGrp="1"/>
          </p:cNvSpPr>
          <p:nvPr>
            <p:ph type="sldNum" sz="quarter" idx="11"/>
          </p:nvPr>
        </p:nvSpPr>
        <p:spPr/>
        <p:txBody>
          <a:bodyPr/>
          <a:lstStyle>
            <a:extLst/>
          </a:lstStyle>
          <a:p>
            <a:pPr algn="r"/>
            <a:fld id="{256D3EEF-DE4E-429D-8EC4-DDC531AFF587}" type="slidenum">
              <a:rPr lang="en-US" sz="1000" smtClean="0"/>
              <a:pPr algn="r"/>
              <a:t>‹#›</a:t>
            </a:fld>
            <a:endParaRPr lang="en-US" dirty="0"/>
          </a:p>
        </p:txBody>
      </p:sp>
      <p:sp>
        <p:nvSpPr>
          <p:cNvPr id="9" name="Rectangle 9"/>
          <p:cNvSpPr>
            <a:spLocks noGrp="1"/>
          </p:cNvSpPr>
          <p:nvPr>
            <p:ph type="ftr" sz="quarter" idx="12"/>
          </p:nvPr>
        </p:nvSpPr>
        <p:spPr/>
        <p:txBody>
          <a:bodyPr/>
          <a:lstStyle>
            <a:extLst/>
          </a:lstStyle>
          <a:p>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Up">
    <p:spTree>
      <p:nvGrpSpPr>
        <p:cNvPr id="1" name=""/>
        <p:cNvGrpSpPr/>
        <p:nvPr/>
      </p:nvGrpSpPr>
      <p:grpSpPr>
        <a:xfrm>
          <a:off x="0" y="0"/>
          <a:ext cx="0" cy="0"/>
          <a:chOff x="0" y="0"/>
          <a:chExt cx="0" cy="0"/>
        </a:xfrm>
      </p:grpSpPr>
      <p:sp>
        <p:nvSpPr>
          <p:cNvPr id="2" name="Rectangle 2"/>
          <p:cNvSpPr>
            <a:spLocks noGrp="1"/>
          </p:cNvSpPr>
          <p:nvPr>
            <p:ph type="title"/>
          </p:nvPr>
        </p:nvSpPr>
        <p:spPr/>
        <p:txBody>
          <a:bodyPr/>
          <a:lstStyle>
            <a:extLst/>
          </a:lstStyle>
          <a:p>
            <a:r>
              <a:rPr lang="en-US" smtClean="0"/>
              <a:t>Click to edit Master title style</a:t>
            </a:r>
            <a:endParaRPr lang="en-US" dirty="0"/>
          </a:p>
        </p:txBody>
      </p:sp>
      <p:sp>
        <p:nvSpPr>
          <p:cNvPr id="8" name="Rectangle 8"/>
          <p:cNvSpPr>
            <a:spLocks noGrp="1"/>
          </p:cNvSpPr>
          <p:nvPr>
            <p:ph type="body" sz="quarter" idx="13" hasCustomPrompt="1"/>
          </p:nvPr>
        </p:nvSpPr>
        <p:spPr>
          <a:xfrm>
            <a:off x="304800" y="381000"/>
            <a:ext cx="8077200" cy="228600"/>
          </a:xfrm>
          <a:solidFill>
            <a:schemeClr val="accent6">
              <a:shade val="75000"/>
            </a:schemeClr>
          </a:solidFill>
        </p:spPr>
        <p:txBody>
          <a:bodyPr/>
          <a:lstStyle>
            <a:lvl1pPr>
              <a:defRPr b="1">
                <a:solidFill>
                  <a:schemeClr val="bg1"/>
                </a:solidFill>
              </a:defRPr>
            </a:lvl1pPr>
            <a:extLst/>
          </a:lstStyle>
          <a:p>
            <a:pPr lvl="0"/>
            <a:r>
              <a:rPr lang="en-US" dirty="0" smtClean="0"/>
              <a:t>Click to add heading</a:t>
            </a:r>
            <a:endParaRPr lang="en-US" dirty="0"/>
          </a:p>
        </p:txBody>
      </p:sp>
      <p:sp>
        <p:nvSpPr>
          <p:cNvPr id="11" name="Rectangle 11"/>
          <p:cNvSpPr>
            <a:spLocks noGrp="1"/>
          </p:cNvSpPr>
          <p:nvPr>
            <p:ph sz="quarter" idx="15"/>
          </p:nvPr>
        </p:nvSpPr>
        <p:spPr>
          <a:xfrm>
            <a:off x="304800" y="609600"/>
            <a:ext cx="8077200" cy="5638800"/>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Rectangle 9"/>
          <p:cNvSpPr>
            <a:spLocks noGrp="1"/>
          </p:cNvSpPr>
          <p:nvPr>
            <p:ph type="dt" sz="half" idx="16"/>
          </p:nvPr>
        </p:nvSpPr>
        <p:spPr/>
        <p:txBody>
          <a:bodyPr/>
          <a:lstStyle>
            <a:extLst/>
          </a:lstStyle>
          <a:p>
            <a:pPr algn="r"/>
            <a:fld id="{828FD173-2CB3-4214-8741-970D8D476901}" type="datetime1">
              <a:rPr lang="en-US" smtClean="0"/>
              <a:pPr algn="r"/>
              <a:t>12/17/2013</a:t>
            </a:fld>
            <a:endParaRPr lang="en-US" dirty="0"/>
          </a:p>
        </p:txBody>
      </p:sp>
      <p:sp>
        <p:nvSpPr>
          <p:cNvPr id="10" name="Rectangle 10"/>
          <p:cNvSpPr>
            <a:spLocks noGrp="1"/>
          </p:cNvSpPr>
          <p:nvPr>
            <p:ph type="sldNum" sz="quarter" idx="17"/>
          </p:nvPr>
        </p:nvSpPr>
        <p:spPr/>
        <p:txBody>
          <a:bodyPr/>
          <a:lstStyle>
            <a:extLst/>
          </a:lstStyle>
          <a:p>
            <a:pPr algn="r"/>
            <a:fld id="{256D3EEF-DE4E-429D-8EC4-DDC531AFF587}" type="slidenum">
              <a:rPr lang="en-US" sz="1000" smtClean="0"/>
              <a:pPr algn="r"/>
              <a:t>‹#›</a:t>
            </a:fld>
            <a:endParaRPr lang="en-US" dirty="0"/>
          </a:p>
        </p:txBody>
      </p:sp>
      <p:sp>
        <p:nvSpPr>
          <p:cNvPr id="12" name="Rectangle 12"/>
          <p:cNvSpPr>
            <a:spLocks noGrp="1"/>
          </p:cNvSpPr>
          <p:nvPr>
            <p:ph type="ftr" sz="quarter" idx="18"/>
          </p:nvPr>
        </p:nvSpPr>
        <p:spPr/>
        <p:txBody>
          <a:bodyPr/>
          <a:lstStyle>
            <a:extLst/>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Up">
    <p:spTree>
      <p:nvGrpSpPr>
        <p:cNvPr id="1" name=""/>
        <p:cNvGrpSpPr/>
        <p:nvPr/>
      </p:nvGrpSpPr>
      <p:grpSpPr>
        <a:xfrm>
          <a:off x="0" y="0"/>
          <a:ext cx="0" cy="0"/>
          <a:chOff x="0" y="0"/>
          <a:chExt cx="0" cy="0"/>
        </a:xfrm>
      </p:grpSpPr>
      <p:sp>
        <p:nvSpPr>
          <p:cNvPr id="19" name="Rectangle 2"/>
          <p:cNvSpPr>
            <a:spLocks noGrp="1"/>
          </p:cNvSpPr>
          <p:nvPr>
            <p:ph type="title"/>
          </p:nvPr>
        </p:nvSpPr>
        <p:spPr/>
        <p:txBody>
          <a:bodyPr/>
          <a:lstStyle>
            <a:extLst/>
          </a:lstStyle>
          <a:p>
            <a:r>
              <a:rPr lang="en-US" smtClean="0"/>
              <a:t>Click to edit Master title style</a:t>
            </a:r>
            <a:endParaRPr lang="en-US"/>
          </a:p>
        </p:txBody>
      </p:sp>
      <p:sp>
        <p:nvSpPr>
          <p:cNvPr id="31" name="Rectangle 8"/>
          <p:cNvSpPr>
            <a:spLocks noGrp="1"/>
          </p:cNvSpPr>
          <p:nvPr>
            <p:ph type="body" sz="quarter" idx="13" hasCustomPrompt="1"/>
          </p:nvPr>
        </p:nvSpPr>
        <p:spPr>
          <a:xfrm>
            <a:off x="304800" y="381000"/>
            <a:ext cx="3965448" cy="228600"/>
          </a:xfrm>
          <a:solidFill>
            <a:schemeClr val="accent6">
              <a:shade val="75000"/>
            </a:schemeClr>
          </a:solidFill>
        </p:spPr>
        <p:txBody>
          <a:bodyPr/>
          <a:lstStyle>
            <a:lvl1pPr>
              <a:defRPr b="1">
                <a:solidFill>
                  <a:schemeClr val="bg1"/>
                </a:solidFill>
              </a:defRPr>
            </a:lvl1pPr>
            <a:extLst/>
          </a:lstStyle>
          <a:p>
            <a:pPr lvl="0"/>
            <a:r>
              <a:rPr lang="en-US" dirty="0" smtClean="0"/>
              <a:t>Click to add heading</a:t>
            </a:r>
            <a:endParaRPr lang="en-US" dirty="0"/>
          </a:p>
        </p:txBody>
      </p:sp>
      <p:sp>
        <p:nvSpPr>
          <p:cNvPr id="9" name="Rectangle 11"/>
          <p:cNvSpPr>
            <a:spLocks noGrp="1"/>
          </p:cNvSpPr>
          <p:nvPr>
            <p:ph sz="quarter" idx="15"/>
          </p:nvPr>
        </p:nvSpPr>
        <p:spPr>
          <a:xfrm>
            <a:off x="304800" y="609600"/>
            <a:ext cx="3962400" cy="5638800"/>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Rectangle 8"/>
          <p:cNvSpPr>
            <a:spLocks noGrp="1"/>
          </p:cNvSpPr>
          <p:nvPr>
            <p:ph type="body" sz="quarter" idx="16" hasCustomPrompt="1"/>
          </p:nvPr>
        </p:nvSpPr>
        <p:spPr>
          <a:xfrm>
            <a:off x="4416552" y="381000"/>
            <a:ext cx="3965448" cy="228600"/>
          </a:xfrm>
          <a:solidFill>
            <a:schemeClr val="accent6">
              <a:shade val="75000"/>
            </a:schemeClr>
          </a:solidFill>
        </p:spPr>
        <p:txBody>
          <a:bodyPr/>
          <a:lstStyle>
            <a:lvl1pPr>
              <a:defRPr b="1">
                <a:solidFill>
                  <a:schemeClr val="bg1"/>
                </a:solidFill>
              </a:defRPr>
            </a:lvl1pPr>
            <a:extLst/>
          </a:lstStyle>
          <a:p>
            <a:pPr lvl="0"/>
            <a:r>
              <a:rPr lang="en-US" dirty="0" smtClean="0"/>
              <a:t>Click to add heading</a:t>
            </a:r>
            <a:endParaRPr lang="en-US" dirty="0"/>
          </a:p>
        </p:txBody>
      </p:sp>
      <p:sp>
        <p:nvSpPr>
          <p:cNvPr id="15" name="Rectangle 11"/>
          <p:cNvSpPr>
            <a:spLocks noGrp="1"/>
          </p:cNvSpPr>
          <p:nvPr>
            <p:ph sz="quarter" idx="17"/>
          </p:nvPr>
        </p:nvSpPr>
        <p:spPr>
          <a:xfrm>
            <a:off x="4416552" y="609600"/>
            <a:ext cx="3962400" cy="5638800"/>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Rectangle 13"/>
          <p:cNvSpPr>
            <a:spLocks noGrp="1"/>
          </p:cNvSpPr>
          <p:nvPr>
            <p:ph type="dt" sz="half" idx="18"/>
          </p:nvPr>
        </p:nvSpPr>
        <p:spPr/>
        <p:txBody>
          <a:bodyPr/>
          <a:lstStyle>
            <a:extLst/>
          </a:lstStyle>
          <a:p>
            <a:pPr algn="r"/>
            <a:fld id="{A1704A40-8D3B-4404-9986-2B5D36474D63}" type="datetime1">
              <a:rPr lang="en-US" smtClean="0"/>
              <a:pPr algn="r"/>
              <a:t>12/17/2013</a:t>
            </a:fld>
            <a:endParaRPr lang="en-US" dirty="0"/>
          </a:p>
        </p:txBody>
      </p:sp>
      <p:sp>
        <p:nvSpPr>
          <p:cNvPr id="16" name="Rectangle 16"/>
          <p:cNvSpPr>
            <a:spLocks noGrp="1"/>
          </p:cNvSpPr>
          <p:nvPr>
            <p:ph type="sldNum" sz="quarter" idx="19"/>
          </p:nvPr>
        </p:nvSpPr>
        <p:spPr/>
        <p:txBody>
          <a:bodyPr/>
          <a:lstStyle>
            <a:extLst/>
          </a:lstStyle>
          <a:p>
            <a:pPr algn="r"/>
            <a:fld id="{256D3EEF-DE4E-429D-8EC4-DDC531AFF587}" type="slidenum">
              <a:rPr lang="en-US" sz="1000" smtClean="0"/>
              <a:pPr algn="r"/>
              <a:t>‹#›</a:t>
            </a:fld>
            <a:endParaRPr lang="en-US" dirty="0"/>
          </a:p>
        </p:txBody>
      </p:sp>
      <p:sp>
        <p:nvSpPr>
          <p:cNvPr id="17" name="Rectangle 17"/>
          <p:cNvSpPr>
            <a:spLocks noGrp="1"/>
          </p:cNvSpPr>
          <p:nvPr>
            <p:ph type="ftr" sz="quarter" idx="20"/>
          </p:nvPr>
        </p:nvSpPr>
        <p:spPr/>
        <p:txBody>
          <a:bodyPr/>
          <a:lstStyle>
            <a:extLst/>
          </a:lstStyle>
          <a:p>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3-Up: 2 left, 1 right">
    <p:spTree>
      <p:nvGrpSpPr>
        <p:cNvPr id="1" name=""/>
        <p:cNvGrpSpPr/>
        <p:nvPr/>
      </p:nvGrpSpPr>
      <p:grpSpPr>
        <a:xfrm>
          <a:off x="0" y="0"/>
          <a:ext cx="0" cy="0"/>
          <a:chOff x="0" y="0"/>
          <a:chExt cx="0" cy="0"/>
        </a:xfrm>
      </p:grpSpPr>
      <p:sp>
        <p:nvSpPr>
          <p:cNvPr id="28" name="Rectangle 2"/>
          <p:cNvSpPr>
            <a:spLocks noGrp="1"/>
          </p:cNvSpPr>
          <p:nvPr>
            <p:ph type="title"/>
          </p:nvPr>
        </p:nvSpPr>
        <p:spPr/>
        <p:txBody>
          <a:bodyPr/>
          <a:lstStyle>
            <a:extLst/>
          </a:lstStyle>
          <a:p>
            <a:r>
              <a:rPr lang="en-US" smtClean="0"/>
              <a:t>Click to edit Master title style</a:t>
            </a:r>
            <a:endParaRPr lang="en-US"/>
          </a:p>
        </p:txBody>
      </p:sp>
      <p:sp>
        <p:nvSpPr>
          <p:cNvPr id="9" name="Rectangle 8"/>
          <p:cNvSpPr>
            <a:spLocks noGrp="1"/>
          </p:cNvSpPr>
          <p:nvPr>
            <p:ph type="body" sz="quarter" idx="13" hasCustomPrompt="1"/>
          </p:nvPr>
        </p:nvSpPr>
        <p:spPr>
          <a:xfrm>
            <a:off x="304800" y="381000"/>
            <a:ext cx="3962400" cy="228600"/>
          </a:xfrm>
          <a:solidFill>
            <a:schemeClr val="accent6">
              <a:shade val="75000"/>
            </a:schemeClr>
          </a:solidFill>
        </p:spPr>
        <p:txBody>
          <a:bodyPr/>
          <a:lstStyle>
            <a:lvl1pPr>
              <a:defRPr b="1">
                <a:solidFill>
                  <a:schemeClr val="bg1"/>
                </a:solidFill>
              </a:defRPr>
            </a:lvl1pPr>
            <a:extLst/>
          </a:lstStyle>
          <a:p>
            <a:pPr lvl="0"/>
            <a:r>
              <a:rPr lang="en-US" dirty="0" smtClean="0"/>
              <a:t>Click to add heading</a:t>
            </a:r>
            <a:endParaRPr lang="en-US"/>
          </a:p>
        </p:txBody>
      </p:sp>
      <p:sp>
        <p:nvSpPr>
          <p:cNvPr id="18" name="Rectangle 11"/>
          <p:cNvSpPr>
            <a:spLocks noGrp="1"/>
          </p:cNvSpPr>
          <p:nvPr>
            <p:ph sz="quarter" idx="15"/>
          </p:nvPr>
        </p:nvSpPr>
        <p:spPr>
          <a:xfrm>
            <a:off x="304800" y="609600"/>
            <a:ext cx="3962400" cy="2706624"/>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Rectangle 8"/>
          <p:cNvSpPr>
            <a:spLocks noGrp="1"/>
          </p:cNvSpPr>
          <p:nvPr>
            <p:ph type="body" sz="quarter" idx="16" hasCustomPrompt="1"/>
          </p:nvPr>
        </p:nvSpPr>
        <p:spPr>
          <a:xfrm>
            <a:off x="301752" y="3319272"/>
            <a:ext cx="3965448" cy="228600"/>
          </a:xfrm>
          <a:solidFill>
            <a:schemeClr val="accent6">
              <a:shade val="75000"/>
            </a:schemeClr>
          </a:solidFill>
        </p:spPr>
        <p:txBody>
          <a:bodyPr/>
          <a:lstStyle>
            <a:lvl1pPr>
              <a:defRPr b="1">
                <a:solidFill>
                  <a:schemeClr val="bg1"/>
                </a:solidFill>
              </a:defRPr>
            </a:lvl1pPr>
            <a:extLst/>
          </a:lstStyle>
          <a:p>
            <a:pPr lvl="0"/>
            <a:r>
              <a:rPr lang="en-US" dirty="0" smtClean="0"/>
              <a:t>Click to add heading</a:t>
            </a:r>
            <a:endParaRPr lang="en-US"/>
          </a:p>
        </p:txBody>
      </p:sp>
      <p:sp>
        <p:nvSpPr>
          <p:cNvPr id="17" name="Rectangle 11"/>
          <p:cNvSpPr>
            <a:spLocks noGrp="1"/>
          </p:cNvSpPr>
          <p:nvPr>
            <p:ph sz="quarter" idx="17"/>
          </p:nvPr>
        </p:nvSpPr>
        <p:spPr>
          <a:xfrm>
            <a:off x="301752" y="3547872"/>
            <a:ext cx="3965448" cy="2706624"/>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0" name="Rectangle 8"/>
          <p:cNvSpPr>
            <a:spLocks noGrp="1"/>
          </p:cNvSpPr>
          <p:nvPr>
            <p:ph type="body" sz="quarter" idx="18" hasCustomPrompt="1"/>
          </p:nvPr>
        </p:nvSpPr>
        <p:spPr>
          <a:xfrm>
            <a:off x="4416552" y="381000"/>
            <a:ext cx="3965448" cy="228600"/>
          </a:xfrm>
          <a:solidFill>
            <a:schemeClr val="accent6">
              <a:shade val="75000"/>
            </a:schemeClr>
          </a:solidFill>
        </p:spPr>
        <p:txBody>
          <a:bodyPr/>
          <a:lstStyle>
            <a:lvl1pPr>
              <a:defRPr b="1">
                <a:solidFill>
                  <a:schemeClr val="bg1"/>
                </a:solidFill>
              </a:defRPr>
            </a:lvl1pPr>
            <a:extLst/>
          </a:lstStyle>
          <a:p>
            <a:pPr lvl="0"/>
            <a:r>
              <a:rPr lang="en-US" dirty="0" smtClean="0"/>
              <a:t>Click to add heading</a:t>
            </a:r>
            <a:endParaRPr lang="en-US" dirty="0"/>
          </a:p>
        </p:txBody>
      </p:sp>
      <p:sp>
        <p:nvSpPr>
          <p:cNvPr id="21" name="Rectangle 11"/>
          <p:cNvSpPr>
            <a:spLocks noGrp="1"/>
          </p:cNvSpPr>
          <p:nvPr>
            <p:ph sz="quarter" idx="19"/>
          </p:nvPr>
        </p:nvSpPr>
        <p:spPr>
          <a:xfrm>
            <a:off x="4416552" y="609600"/>
            <a:ext cx="3962400" cy="5638800"/>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Rectangle 13"/>
          <p:cNvSpPr>
            <a:spLocks noGrp="1"/>
          </p:cNvSpPr>
          <p:nvPr>
            <p:ph type="dt" sz="half" idx="20"/>
          </p:nvPr>
        </p:nvSpPr>
        <p:spPr/>
        <p:txBody>
          <a:bodyPr/>
          <a:lstStyle>
            <a:extLst/>
          </a:lstStyle>
          <a:p>
            <a:pPr algn="r"/>
            <a:fld id="{DE3B91AD-F2C9-43CB-A84C-1D5C130F2509}" type="datetime1">
              <a:rPr lang="en-US" smtClean="0"/>
              <a:pPr algn="r"/>
              <a:t>12/17/2013</a:t>
            </a:fld>
            <a:endParaRPr lang="en-US" dirty="0"/>
          </a:p>
        </p:txBody>
      </p:sp>
      <p:sp>
        <p:nvSpPr>
          <p:cNvPr id="19" name="Rectangle 19"/>
          <p:cNvSpPr>
            <a:spLocks noGrp="1"/>
          </p:cNvSpPr>
          <p:nvPr>
            <p:ph type="sldNum" sz="quarter" idx="21"/>
          </p:nvPr>
        </p:nvSpPr>
        <p:spPr/>
        <p:txBody>
          <a:bodyPr/>
          <a:lstStyle>
            <a:extLst/>
          </a:lstStyle>
          <a:p>
            <a:pPr algn="r"/>
            <a:fld id="{256D3EEF-DE4E-429D-8EC4-DDC531AFF587}" type="slidenum">
              <a:rPr lang="en-US" sz="1000" smtClean="0"/>
              <a:pPr algn="r"/>
              <a:t>‹#›</a:t>
            </a:fld>
            <a:endParaRPr lang="en-US" dirty="0"/>
          </a:p>
        </p:txBody>
      </p:sp>
      <p:sp>
        <p:nvSpPr>
          <p:cNvPr id="22" name="Rectangle 22"/>
          <p:cNvSpPr>
            <a:spLocks noGrp="1"/>
          </p:cNvSpPr>
          <p:nvPr>
            <p:ph type="ftr" sz="quarter" idx="22"/>
          </p:nvPr>
        </p:nvSpPr>
        <p:spPr/>
        <p:txBody>
          <a:bodyPr/>
          <a:lstStyle>
            <a:extLst/>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Up: 1 Left, 2 Right">
    <p:spTree>
      <p:nvGrpSpPr>
        <p:cNvPr id="1" name=""/>
        <p:cNvGrpSpPr/>
        <p:nvPr/>
      </p:nvGrpSpPr>
      <p:grpSpPr>
        <a:xfrm>
          <a:off x="0" y="0"/>
          <a:ext cx="0" cy="0"/>
          <a:chOff x="0" y="0"/>
          <a:chExt cx="0" cy="0"/>
        </a:xfrm>
      </p:grpSpPr>
      <p:sp>
        <p:nvSpPr>
          <p:cNvPr id="25" name="Rectangle 2"/>
          <p:cNvSpPr>
            <a:spLocks noGrp="1"/>
          </p:cNvSpPr>
          <p:nvPr>
            <p:ph type="title"/>
          </p:nvPr>
        </p:nvSpPr>
        <p:spPr/>
        <p:txBody>
          <a:bodyPr/>
          <a:lstStyle>
            <a:extLst/>
          </a:lstStyle>
          <a:p>
            <a:r>
              <a:rPr lang="en-US" smtClean="0"/>
              <a:t>Click to edit Master title style</a:t>
            </a:r>
            <a:endParaRPr lang="en-US"/>
          </a:p>
        </p:txBody>
      </p:sp>
      <p:sp>
        <p:nvSpPr>
          <p:cNvPr id="13" name="Rectangle 8"/>
          <p:cNvSpPr>
            <a:spLocks noGrp="1"/>
          </p:cNvSpPr>
          <p:nvPr>
            <p:ph type="body" sz="quarter" idx="13" hasCustomPrompt="1"/>
          </p:nvPr>
        </p:nvSpPr>
        <p:spPr>
          <a:xfrm>
            <a:off x="304800" y="381000"/>
            <a:ext cx="3965448" cy="228600"/>
          </a:xfrm>
          <a:solidFill>
            <a:schemeClr val="accent6">
              <a:shade val="75000"/>
            </a:schemeClr>
          </a:solidFill>
        </p:spPr>
        <p:txBody>
          <a:bodyPr/>
          <a:lstStyle>
            <a:lvl1pPr>
              <a:defRPr b="1">
                <a:solidFill>
                  <a:schemeClr val="bg1"/>
                </a:solidFill>
              </a:defRPr>
            </a:lvl1pPr>
            <a:extLst/>
          </a:lstStyle>
          <a:p>
            <a:pPr lvl="0"/>
            <a:r>
              <a:rPr lang="en-US" dirty="0" smtClean="0"/>
              <a:t>Click to add heading</a:t>
            </a:r>
            <a:endParaRPr lang="en-US" dirty="0"/>
          </a:p>
        </p:txBody>
      </p:sp>
      <p:sp>
        <p:nvSpPr>
          <p:cNvPr id="14" name="Rectangle 11"/>
          <p:cNvSpPr>
            <a:spLocks noGrp="1"/>
          </p:cNvSpPr>
          <p:nvPr>
            <p:ph sz="quarter" idx="15"/>
          </p:nvPr>
        </p:nvSpPr>
        <p:spPr>
          <a:xfrm>
            <a:off x="304800" y="609600"/>
            <a:ext cx="3962400" cy="5638800"/>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Rectangle 8"/>
          <p:cNvSpPr>
            <a:spLocks noGrp="1"/>
          </p:cNvSpPr>
          <p:nvPr>
            <p:ph type="body" sz="quarter" idx="16" hasCustomPrompt="1"/>
          </p:nvPr>
        </p:nvSpPr>
        <p:spPr>
          <a:xfrm>
            <a:off x="4419600" y="381000"/>
            <a:ext cx="3962400" cy="228600"/>
          </a:xfrm>
          <a:solidFill>
            <a:schemeClr val="accent6">
              <a:shade val="75000"/>
            </a:schemeClr>
          </a:solidFill>
        </p:spPr>
        <p:txBody>
          <a:bodyPr/>
          <a:lstStyle>
            <a:lvl1pPr>
              <a:defRPr b="1">
                <a:solidFill>
                  <a:schemeClr val="bg1"/>
                </a:solidFill>
              </a:defRPr>
            </a:lvl1pPr>
            <a:extLst/>
          </a:lstStyle>
          <a:p>
            <a:pPr lvl="0"/>
            <a:r>
              <a:rPr lang="en-US" dirty="0" smtClean="0"/>
              <a:t>Click to add heading</a:t>
            </a:r>
            <a:endParaRPr lang="en-US"/>
          </a:p>
        </p:txBody>
      </p:sp>
      <p:sp>
        <p:nvSpPr>
          <p:cNvPr id="17" name="Rectangle 11"/>
          <p:cNvSpPr>
            <a:spLocks noGrp="1"/>
          </p:cNvSpPr>
          <p:nvPr>
            <p:ph sz="quarter" idx="17"/>
          </p:nvPr>
        </p:nvSpPr>
        <p:spPr>
          <a:xfrm>
            <a:off x="4419600" y="609600"/>
            <a:ext cx="3962400" cy="2706624"/>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9" name="Rectangle 8"/>
          <p:cNvSpPr>
            <a:spLocks noGrp="1"/>
          </p:cNvSpPr>
          <p:nvPr>
            <p:ph type="body" sz="quarter" idx="18" hasCustomPrompt="1"/>
          </p:nvPr>
        </p:nvSpPr>
        <p:spPr>
          <a:xfrm>
            <a:off x="4416552" y="3319272"/>
            <a:ext cx="3965448" cy="228600"/>
          </a:xfrm>
          <a:solidFill>
            <a:schemeClr val="accent6">
              <a:shade val="75000"/>
            </a:schemeClr>
          </a:solidFill>
        </p:spPr>
        <p:txBody>
          <a:bodyPr/>
          <a:lstStyle>
            <a:lvl1pPr>
              <a:defRPr b="1">
                <a:solidFill>
                  <a:schemeClr val="bg1"/>
                </a:solidFill>
              </a:defRPr>
            </a:lvl1pPr>
            <a:extLst/>
          </a:lstStyle>
          <a:p>
            <a:pPr lvl="0"/>
            <a:r>
              <a:rPr lang="en-US" dirty="0" smtClean="0"/>
              <a:t>Click to add heading</a:t>
            </a:r>
            <a:endParaRPr lang="en-US"/>
          </a:p>
        </p:txBody>
      </p:sp>
      <p:sp>
        <p:nvSpPr>
          <p:cNvPr id="20" name="Rectangle 11"/>
          <p:cNvSpPr>
            <a:spLocks noGrp="1"/>
          </p:cNvSpPr>
          <p:nvPr>
            <p:ph sz="quarter" idx="19"/>
          </p:nvPr>
        </p:nvSpPr>
        <p:spPr>
          <a:xfrm>
            <a:off x="4416552" y="3547872"/>
            <a:ext cx="3965448" cy="2706624"/>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1" name="Rectangle 21"/>
          <p:cNvSpPr>
            <a:spLocks noGrp="1"/>
          </p:cNvSpPr>
          <p:nvPr>
            <p:ph type="dt" sz="half" idx="20"/>
          </p:nvPr>
        </p:nvSpPr>
        <p:spPr/>
        <p:txBody>
          <a:bodyPr/>
          <a:lstStyle>
            <a:extLst/>
          </a:lstStyle>
          <a:p>
            <a:pPr algn="r"/>
            <a:fld id="{27D93220-918A-400D-B3FA-D8B22567DEBB}" type="datetime1">
              <a:rPr lang="en-US" smtClean="0"/>
              <a:pPr algn="r"/>
              <a:t>12/17/2013</a:t>
            </a:fld>
            <a:endParaRPr lang="en-US" dirty="0"/>
          </a:p>
        </p:txBody>
      </p:sp>
      <p:sp>
        <p:nvSpPr>
          <p:cNvPr id="22" name="Rectangle 22"/>
          <p:cNvSpPr>
            <a:spLocks noGrp="1"/>
          </p:cNvSpPr>
          <p:nvPr>
            <p:ph type="sldNum" sz="quarter" idx="21"/>
          </p:nvPr>
        </p:nvSpPr>
        <p:spPr/>
        <p:txBody>
          <a:bodyPr/>
          <a:lstStyle>
            <a:extLst/>
          </a:lstStyle>
          <a:p>
            <a:pPr algn="r"/>
            <a:fld id="{256D3EEF-DE4E-429D-8EC4-DDC531AFF587}" type="slidenum">
              <a:rPr lang="en-US" sz="1000" smtClean="0"/>
              <a:pPr algn="r"/>
              <a:t>‹#›</a:t>
            </a:fld>
            <a:endParaRPr lang="en-US" dirty="0"/>
          </a:p>
        </p:txBody>
      </p:sp>
      <p:sp>
        <p:nvSpPr>
          <p:cNvPr id="23" name="Rectangle 23"/>
          <p:cNvSpPr>
            <a:spLocks noGrp="1"/>
          </p:cNvSpPr>
          <p:nvPr>
            <p:ph type="ftr" sz="quarter" idx="22"/>
          </p:nvPr>
        </p:nvSpPr>
        <p:spPr/>
        <p:txBody>
          <a:bodyPr/>
          <a:lstStyle>
            <a:extLst/>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3-Up: 1 Top, 2 Bottom">
    <p:spTree>
      <p:nvGrpSpPr>
        <p:cNvPr id="1" name=""/>
        <p:cNvGrpSpPr/>
        <p:nvPr/>
      </p:nvGrpSpPr>
      <p:grpSpPr>
        <a:xfrm>
          <a:off x="0" y="0"/>
          <a:ext cx="0" cy="0"/>
          <a:chOff x="0" y="0"/>
          <a:chExt cx="0" cy="0"/>
        </a:xfrm>
      </p:grpSpPr>
      <p:sp>
        <p:nvSpPr>
          <p:cNvPr id="28" name="Rectangle 2"/>
          <p:cNvSpPr>
            <a:spLocks noGrp="1"/>
          </p:cNvSpPr>
          <p:nvPr>
            <p:ph type="title"/>
          </p:nvPr>
        </p:nvSpPr>
        <p:spPr/>
        <p:txBody>
          <a:bodyPr/>
          <a:lstStyle>
            <a:extLst/>
          </a:lstStyle>
          <a:p>
            <a:r>
              <a:rPr lang="en-US" dirty="0" smtClean="0"/>
              <a:t>Click to edit Master title style</a:t>
            </a:r>
            <a:endParaRPr lang="en-US" dirty="0"/>
          </a:p>
        </p:txBody>
      </p:sp>
      <p:sp>
        <p:nvSpPr>
          <p:cNvPr id="13" name="Rectangle 8"/>
          <p:cNvSpPr>
            <a:spLocks noGrp="1"/>
          </p:cNvSpPr>
          <p:nvPr>
            <p:ph type="body" sz="quarter" idx="13" hasCustomPrompt="1"/>
          </p:nvPr>
        </p:nvSpPr>
        <p:spPr>
          <a:xfrm>
            <a:off x="304800" y="381000"/>
            <a:ext cx="8077200" cy="228600"/>
          </a:xfrm>
          <a:solidFill>
            <a:schemeClr val="accent6">
              <a:shade val="75000"/>
            </a:schemeClr>
          </a:solidFill>
        </p:spPr>
        <p:txBody>
          <a:bodyPr/>
          <a:lstStyle>
            <a:lvl1pPr>
              <a:defRPr b="1">
                <a:solidFill>
                  <a:schemeClr val="bg1"/>
                </a:solidFill>
              </a:defRPr>
            </a:lvl1pPr>
            <a:extLst/>
          </a:lstStyle>
          <a:p>
            <a:pPr lvl="0"/>
            <a:r>
              <a:rPr lang="en-US" dirty="0" smtClean="0"/>
              <a:t>Click to add heading</a:t>
            </a:r>
            <a:endParaRPr lang="en-US" dirty="0"/>
          </a:p>
        </p:txBody>
      </p:sp>
      <p:sp>
        <p:nvSpPr>
          <p:cNvPr id="15" name="Rectangle 11"/>
          <p:cNvSpPr>
            <a:spLocks noGrp="1"/>
          </p:cNvSpPr>
          <p:nvPr>
            <p:ph sz="quarter" idx="15"/>
          </p:nvPr>
        </p:nvSpPr>
        <p:spPr>
          <a:xfrm>
            <a:off x="301752" y="609600"/>
            <a:ext cx="8074152" cy="2706624"/>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Rectangle 8"/>
          <p:cNvSpPr>
            <a:spLocks noGrp="1"/>
          </p:cNvSpPr>
          <p:nvPr>
            <p:ph type="body" sz="quarter" idx="16" hasCustomPrompt="1"/>
          </p:nvPr>
        </p:nvSpPr>
        <p:spPr>
          <a:xfrm>
            <a:off x="301752" y="3319272"/>
            <a:ext cx="3965448" cy="228600"/>
          </a:xfrm>
          <a:solidFill>
            <a:schemeClr val="accent6">
              <a:shade val="75000"/>
            </a:schemeClr>
          </a:solidFill>
        </p:spPr>
        <p:txBody>
          <a:bodyPr/>
          <a:lstStyle>
            <a:lvl1pPr>
              <a:defRPr b="1">
                <a:solidFill>
                  <a:schemeClr val="bg1"/>
                </a:solidFill>
              </a:defRPr>
            </a:lvl1pPr>
            <a:extLst/>
          </a:lstStyle>
          <a:p>
            <a:pPr lvl="0"/>
            <a:r>
              <a:rPr lang="en-US" dirty="0" smtClean="0"/>
              <a:t>Click to add heading</a:t>
            </a:r>
            <a:endParaRPr lang="en-US"/>
          </a:p>
        </p:txBody>
      </p:sp>
      <p:sp>
        <p:nvSpPr>
          <p:cNvPr id="18" name="Rectangle 11"/>
          <p:cNvSpPr>
            <a:spLocks noGrp="1"/>
          </p:cNvSpPr>
          <p:nvPr>
            <p:ph sz="quarter" idx="17"/>
          </p:nvPr>
        </p:nvSpPr>
        <p:spPr>
          <a:xfrm>
            <a:off x="301752" y="3547872"/>
            <a:ext cx="3965448" cy="2706624"/>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1" name="Rectangle 8"/>
          <p:cNvSpPr>
            <a:spLocks noGrp="1"/>
          </p:cNvSpPr>
          <p:nvPr>
            <p:ph type="body" sz="quarter" idx="20" hasCustomPrompt="1"/>
          </p:nvPr>
        </p:nvSpPr>
        <p:spPr>
          <a:xfrm>
            <a:off x="4416552" y="3319272"/>
            <a:ext cx="3965448" cy="228600"/>
          </a:xfrm>
          <a:solidFill>
            <a:schemeClr val="accent6">
              <a:shade val="75000"/>
            </a:schemeClr>
          </a:solidFill>
        </p:spPr>
        <p:txBody>
          <a:bodyPr/>
          <a:lstStyle>
            <a:lvl1pPr>
              <a:defRPr b="1">
                <a:solidFill>
                  <a:schemeClr val="bg1"/>
                </a:solidFill>
              </a:defRPr>
            </a:lvl1pPr>
            <a:extLst/>
          </a:lstStyle>
          <a:p>
            <a:pPr lvl="0"/>
            <a:r>
              <a:rPr lang="en-US" dirty="0" smtClean="0"/>
              <a:t>Click to add heading</a:t>
            </a:r>
            <a:endParaRPr lang="en-US"/>
          </a:p>
        </p:txBody>
      </p:sp>
      <p:sp>
        <p:nvSpPr>
          <p:cNvPr id="23" name="Rectangle 11"/>
          <p:cNvSpPr>
            <a:spLocks noGrp="1"/>
          </p:cNvSpPr>
          <p:nvPr>
            <p:ph sz="quarter" idx="21"/>
          </p:nvPr>
        </p:nvSpPr>
        <p:spPr>
          <a:xfrm>
            <a:off x="4416552" y="3547872"/>
            <a:ext cx="3965448" cy="2706624"/>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22"/>
          </p:nvPr>
        </p:nvSpPr>
        <p:spPr/>
        <p:txBody>
          <a:bodyPr/>
          <a:lstStyle/>
          <a:p>
            <a:pPr algn="r"/>
            <a:fld id="{CCD717AA-EA39-47F3-8A0A-15B3575EDB53}" type="datetime1">
              <a:rPr lang="en-US" smtClean="0"/>
              <a:pPr algn="r"/>
              <a:t>12/17/2013</a:t>
            </a:fld>
            <a:endParaRPr lang="en-US" sz="1000" dirty="0">
              <a:solidFill>
                <a:schemeClr val="tx1">
                  <a:tint val="65000"/>
                </a:schemeClr>
              </a:solidFill>
            </a:endParaRPr>
          </a:p>
        </p:txBody>
      </p:sp>
      <p:sp>
        <p:nvSpPr>
          <p:cNvPr id="3" name="Footer Placeholder 2"/>
          <p:cNvSpPr>
            <a:spLocks noGrp="1"/>
          </p:cNvSpPr>
          <p:nvPr>
            <p:ph type="ftr" sz="quarter" idx="23"/>
          </p:nvPr>
        </p:nvSpPr>
        <p:spPr/>
        <p:txBody>
          <a:bodyPr/>
          <a:lstStyle/>
          <a:p>
            <a:r>
              <a:rPr lang="en-US" dirty="0" smtClean="0"/>
              <a:t>								</a:t>
            </a:r>
            <a:endParaRPr lang="en-US" dirty="0"/>
          </a:p>
        </p:txBody>
      </p:sp>
      <p:sp>
        <p:nvSpPr>
          <p:cNvPr id="4" name="Slide Number Placeholder 3"/>
          <p:cNvSpPr>
            <a:spLocks noGrp="1"/>
          </p:cNvSpPr>
          <p:nvPr>
            <p:ph type="sldNum" sz="quarter" idx="24"/>
          </p:nvPr>
        </p:nvSpPr>
        <p:spPr/>
        <p:txBody>
          <a:bodyPr/>
          <a:lstStyle/>
          <a:p>
            <a:pPr algn="r"/>
            <a:fld id="{256D3EEF-DE4E-429D-8EC4-DDC531AFF587}" type="slidenum">
              <a:rPr lang="en-US" sz="1000" smtClean="0"/>
              <a:pPr algn="r"/>
              <a:t>‹#›</a:t>
            </a:fld>
            <a:endParaRPr lang="en-US" sz="1000"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Up">
    <p:spTree>
      <p:nvGrpSpPr>
        <p:cNvPr id="1" name=""/>
        <p:cNvGrpSpPr/>
        <p:nvPr/>
      </p:nvGrpSpPr>
      <p:grpSpPr>
        <a:xfrm>
          <a:off x="0" y="0"/>
          <a:ext cx="0" cy="0"/>
          <a:chOff x="0" y="0"/>
          <a:chExt cx="0" cy="0"/>
        </a:xfrm>
      </p:grpSpPr>
      <p:sp>
        <p:nvSpPr>
          <p:cNvPr id="19" name="Rectangle 2"/>
          <p:cNvSpPr>
            <a:spLocks noGrp="1"/>
          </p:cNvSpPr>
          <p:nvPr>
            <p:ph type="title"/>
          </p:nvPr>
        </p:nvSpPr>
        <p:spPr/>
        <p:txBody>
          <a:bodyPr/>
          <a:lstStyle>
            <a:extLst/>
          </a:lstStyle>
          <a:p>
            <a:r>
              <a:rPr lang="en-US" smtClean="0"/>
              <a:t>Click to edit Master title style</a:t>
            </a:r>
            <a:endParaRPr lang="en-US"/>
          </a:p>
        </p:txBody>
      </p:sp>
      <p:sp>
        <p:nvSpPr>
          <p:cNvPr id="16" name="Rectangle 8"/>
          <p:cNvSpPr>
            <a:spLocks noGrp="1"/>
          </p:cNvSpPr>
          <p:nvPr>
            <p:ph type="body" sz="quarter" idx="13" hasCustomPrompt="1"/>
          </p:nvPr>
        </p:nvSpPr>
        <p:spPr>
          <a:xfrm>
            <a:off x="304800" y="381000"/>
            <a:ext cx="3962400" cy="228600"/>
          </a:xfrm>
          <a:solidFill>
            <a:schemeClr val="accent6">
              <a:shade val="75000"/>
            </a:schemeClr>
          </a:solidFill>
        </p:spPr>
        <p:txBody>
          <a:bodyPr/>
          <a:lstStyle>
            <a:lvl1pPr>
              <a:defRPr b="1">
                <a:solidFill>
                  <a:schemeClr val="bg1"/>
                </a:solidFill>
              </a:defRPr>
            </a:lvl1pPr>
            <a:extLst/>
          </a:lstStyle>
          <a:p>
            <a:pPr lvl="0"/>
            <a:r>
              <a:rPr lang="en-US" dirty="0" smtClean="0"/>
              <a:t>Click to add heading</a:t>
            </a:r>
            <a:endParaRPr lang="en-US"/>
          </a:p>
        </p:txBody>
      </p:sp>
      <p:sp>
        <p:nvSpPr>
          <p:cNvPr id="17" name="Rectangle 11"/>
          <p:cNvSpPr>
            <a:spLocks noGrp="1"/>
          </p:cNvSpPr>
          <p:nvPr>
            <p:ph sz="quarter" idx="15"/>
          </p:nvPr>
        </p:nvSpPr>
        <p:spPr>
          <a:xfrm>
            <a:off x="304800" y="609600"/>
            <a:ext cx="3962400" cy="2706624"/>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8" name="Rectangle 8"/>
          <p:cNvSpPr>
            <a:spLocks noGrp="1"/>
          </p:cNvSpPr>
          <p:nvPr>
            <p:ph type="body" sz="quarter" idx="16" hasCustomPrompt="1"/>
          </p:nvPr>
        </p:nvSpPr>
        <p:spPr>
          <a:xfrm>
            <a:off x="301752" y="3319272"/>
            <a:ext cx="3965448" cy="228600"/>
          </a:xfrm>
          <a:solidFill>
            <a:schemeClr val="accent6">
              <a:shade val="75000"/>
            </a:schemeClr>
          </a:solidFill>
        </p:spPr>
        <p:txBody>
          <a:bodyPr/>
          <a:lstStyle>
            <a:lvl1pPr>
              <a:defRPr b="1">
                <a:solidFill>
                  <a:schemeClr val="bg1"/>
                </a:solidFill>
              </a:defRPr>
            </a:lvl1pPr>
            <a:extLst/>
          </a:lstStyle>
          <a:p>
            <a:pPr lvl="0"/>
            <a:r>
              <a:rPr lang="en-US" dirty="0" smtClean="0"/>
              <a:t>Click to add heading</a:t>
            </a:r>
            <a:endParaRPr lang="en-US"/>
          </a:p>
        </p:txBody>
      </p:sp>
      <p:sp>
        <p:nvSpPr>
          <p:cNvPr id="20" name="Rectangle 11"/>
          <p:cNvSpPr>
            <a:spLocks noGrp="1"/>
          </p:cNvSpPr>
          <p:nvPr>
            <p:ph sz="quarter" idx="17"/>
          </p:nvPr>
        </p:nvSpPr>
        <p:spPr>
          <a:xfrm>
            <a:off x="301752" y="3547872"/>
            <a:ext cx="3965448" cy="2706624"/>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1" name="Rectangle 8"/>
          <p:cNvSpPr>
            <a:spLocks noGrp="1"/>
          </p:cNvSpPr>
          <p:nvPr>
            <p:ph type="body" sz="quarter" idx="18" hasCustomPrompt="1"/>
          </p:nvPr>
        </p:nvSpPr>
        <p:spPr>
          <a:xfrm>
            <a:off x="4419600" y="381000"/>
            <a:ext cx="3962400" cy="228600"/>
          </a:xfrm>
          <a:solidFill>
            <a:schemeClr val="accent6">
              <a:shade val="75000"/>
            </a:schemeClr>
          </a:solidFill>
        </p:spPr>
        <p:txBody>
          <a:bodyPr/>
          <a:lstStyle>
            <a:lvl1pPr>
              <a:defRPr b="1">
                <a:solidFill>
                  <a:schemeClr val="bg1"/>
                </a:solidFill>
              </a:defRPr>
            </a:lvl1pPr>
            <a:extLst/>
          </a:lstStyle>
          <a:p>
            <a:pPr lvl="0"/>
            <a:r>
              <a:rPr lang="en-US" dirty="0" smtClean="0"/>
              <a:t>Click to add heading</a:t>
            </a:r>
            <a:endParaRPr lang="en-US"/>
          </a:p>
        </p:txBody>
      </p:sp>
      <p:sp>
        <p:nvSpPr>
          <p:cNvPr id="24" name="Rectangle 11"/>
          <p:cNvSpPr>
            <a:spLocks noGrp="1"/>
          </p:cNvSpPr>
          <p:nvPr>
            <p:ph sz="quarter" idx="19"/>
          </p:nvPr>
        </p:nvSpPr>
        <p:spPr>
          <a:xfrm>
            <a:off x="4419600" y="609600"/>
            <a:ext cx="3962400" cy="2706624"/>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5" name="Rectangle 8"/>
          <p:cNvSpPr>
            <a:spLocks noGrp="1"/>
          </p:cNvSpPr>
          <p:nvPr>
            <p:ph type="body" sz="quarter" idx="20" hasCustomPrompt="1"/>
          </p:nvPr>
        </p:nvSpPr>
        <p:spPr>
          <a:xfrm>
            <a:off x="4416552" y="3319272"/>
            <a:ext cx="3965448" cy="228600"/>
          </a:xfrm>
          <a:solidFill>
            <a:schemeClr val="accent6">
              <a:shade val="75000"/>
            </a:schemeClr>
          </a:solidFill>
        </p:spPr>
        <p:txBody>
          <a:bodyPr/>
          <a:lstStyle>
            <a:lvl1pPr>
              <a:defRPr b="1">
                <a:solidFill>
                  <a:schemeClr val="bg1"/>
                </a:solidFill>
              </a:defRPr>
            </a:lvl1pPr>
            <a:extLst/>
          </a:lstStyle>
          <a:p>
            <a:pPr lvl="0"/>
            <a:r>
              <a:rPr lang="en-US" dirty="0" smtClean="0"/>
              <a:t>Click to add heading</a:t>
            </a:r>
            <a:endParaRPr lang="en-US"/>
          </a:p>
        </p:txBody>
      </p:sp>
      <p:sp>
        <p:nvSpPr>
          <p:cNvPr id="26" name="Rectangle 11"/>
          <p:cNvSpPr>
            <a:spLocks noGrp="1"/>
          </p:cNvSpPr>
          <p:nvPr>
            <p:ph sz="quarter" idx="21"/>
          </p:nvPr>
        </p:nvSpPr>
        <p:spPr>
          <a:xfrm>
            <a:off x="4416552" y="3547872"/>
            <a:ext cx="3965448" cy="2706624"/>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3" name="Rectangle 23"/>
          <p:cNvSpPr>
            <a:spLocks noGrp="1"/>
          </p:cNvSpPr>
          <p:nvPr>
            <p:ph type="dt" sz="half" idx="22"/>
          </p:nvPr>
        </p:nvSpPr>
        <p:spPr/>
        <p:txBody>
          <a:bodyPr/>
          <a:lstStyle>
            <a:extLst/>
          </a:lstStyle>
          <a:p>
            <a:pPr algn="r"/>
            <a:fld id="{CBEC585F-C108-48D6-9331-6628A0FBB73B}" type="datetime1">
              <a:rPr lang="en-US" smtClean="0"/>
              <a:pPr algn="r"/>
              <a:t>12/17/2013</a:t>
            </a:fld>
            <a:endParaRPr lang="en-US" dirty="0"/>
          </a:p>
        </p:txBody>
      </p:sp>
      <p:sp>
        <p:nvSpPr>
          <p:cNvPr id="27" name="Rectangle 27"/>
          <p:cNvSpPr>
            <a:spLocks noGrp="1"/>
          </p:cNvSpPr>
          <p:nvPr>
            <p:ph type="sldNum" sz="quarter" idx="23"/>
          </p:nvPr>
        </p:nvSpPr>
        <p:spPr/>
        <p:txBody>
          <a:bodyPr/>
          <a:lstStyle>
            <a:extLst/>
          </a:lstStyle>
          <a:p>
            <a:pPr algn="r"/>
            <a:fld id="{256D3EEF-DE4E-429D-8EC4-DDC531AFF587}" type="slidenum">
              <a:rPr lang="en-US" sz="1000" smtClean="0"/>
              <a:pPr algn="r"/>
              <a:t>‹#›</a:t>
            </a:fld>
            <a:endParaRPr lang="en-US" dirty="0"/>
          </a:p>
        </p:txBody>
      </p:sp>
      <p:sp>
        <p:nvSpPr>
          <p:cNvPr id="28" name="Rectangle 28"/>
          <p:cNvSpPr>
            <a:spLocks noGrp="1"/>
          </p:cNvSpPr>
          <p:nvPr>
            <p:ph type="ftr" sz="quarter" idx="24"/>
          </p:nvPr>
        </p:nvSpPr>
        <p:spPr/>
        <p:txBody>
          <a:bodyPr/>
          <a:lstStyle>
            <a:extLst/>
          </a:lstStyle>
          <a:p>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4-Up: 1 Left, 3 Right">
    <p:spTree>
      <p:nvGrpSpPr>
        <p:cNvPr id="1" name=""/>
        <p:cNvGrpSpPr/>
        <p:nvPr/>
      </p:nvGrpSpPr>
      <p:grpSpPr>
        <a:xfrm>
          <a:off x="0" y="0"/>
          <a:ext cx="0" cy="0"/>
          <a:chOff x="0" y="0"/>
          <a:chExt cx="0" cy="0"/>
        </a:xfrm>
      </p:grpSpPr>
      <p:sp>
        <p:nvSpPr>
          <p:cNvPr id="4" name="Rectangle 2"/>
          <p:cNvSpPr>
            <a:spLocks noGrp="1"/>
          </p:cNvSpPr>
          <p:nvPr>
            <p:ph type="title"/>
          </p:nvPr>
        </p:nvSpPr>
        <p:spPr/>
        <p:txBody>
          <a:bodyPr/>
          <a:lstStyle>
            <a:extLst/>
          </a:lstStyle>
          <a:p>
            <a:r>
              <a:rPr lang="en-US" smtClean="0"/>
              <a:t>Click to edit Master title style</a:t>
            </a:r>
            <a:endParaRPr lang="en-US"/>
          </a:p>
        </p:txBody>
      </p:sp>
      <p:sp>
        <p:nvSpPr>
          <p:cNvPr id="10" name="Rectangle 8"/>
          <p:cNvSpPr>
            <a:spLocks noGrp="1"/>
          </p:cNvSpPr>
          <p:nvPr>
            <p:ph type="body" sz="quarter" idx="14" hasCustomPrompt="1"/>
          </p:nvPr>
        </p:nvSpPr>
        <p:spPr>
          <a:xfrm>
            <a:off x="4419600" y="381000"/>
            <a:ext cx="3962400" cy="228600"/>
          </a:xfrm>
          <a:solidFill>
            <a:schemeClr val="accent6">
              <a:shade val="75000"/>
            </a:schemeClr>
          </a:solidFill>
        </p:spPr>
        <p:txBody>
          <a:bodyPr/>
          <a:lstStyle>
            <a:lvl1pPr>
              <a:defRPr b="1">
                <a:solidFill>
                  <a:schemeClr val="bg1"/>
                </a:solidFill>
              </a:defRPr>
            </a:lvl1pPr>
            <a:extLst/>
          </a:lstStyle>
          <a:p>
            <a:pPr lvl="0"/>
            <a:r>
              <a:rPr lang="en-US" dirty="0" smtClean="0"/>
              <a:t>Click to add heading</a:t>
            </a:r>
            <a:endParaRPr lang="en-US" dirty="0"/>
          </a:p>
        </p:txBody>
      </p:sp>
      <p:sp>
        <p:nvSpPr>
          <p:cNvPr id="8" name="Rectangle 11"/>
          <p:cNvSpPr>
            <a:spLocks noGrp="1"/>
          </p:cNvSpPr>
          <p:nvPr>
            <p:ph sz="quarter" idx="16"/>
          </p:nvPr>
        </p:nvSpPr>
        <p:spPr>
          <a:xfrm>
            <a:off x="4419600" y="609600"/>
            <a:ext cx="3962400" cy="1728216"/>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9" name="Rectangle 8"/>
          <p:cNvSpPr>
            <a:spLocks noGrp="1"/>
          </p:cNvSpPr>
          <p:nvPr>
            <p:ph type="body" sz="quarter" idx="13" hasCustomPrompt="1"/>
          </p:nvPr>
        </p:nvSpPr>
        <p:spPr>
          <a:xfrm>
            <a:off x="304800" y="381000"/>
            <a:ext cx="3965448" cy="228600"/>
          </a:xfrm>
          <a:solidFill>
            <a:schemeClr val="accent6">
              <a:shade val="75000"/>
            </a:schemeClr>
          </a:solidFill>
        </p:spPr>
        <p:txBody>
          <a:bodyPr/>
          <a:lstStyle>
            <a:lvl1pPr>
              <a:defRPr b="1">
                <a:solidFill>
                  <a:schemeClr val="bg1"/>
                </a:solidFill>
              </a:defRPr>
            </a:lvl1pPr>
            <a:extLst/>
          </a:lstStyle>
          <a:p>
            <a:pPr lvl="0"/>
            <a:r>
              <a:rPr lang="en-US" dirty="0" smtClean="0"/>
              <a:t>Click to add heading</a:t>
            </a:r>
            <a:endParaRPr lang="en-US" dirty="0"/>
          </a:p>
        </p:txBody>
      </p:sp>
      <p:sp>
        <p:nvSpPr>
          <p:cNvPr id="20" name="Rectangle 11"/>
          <p:cNvSpPr>
            <a:spLocks noGrp="1"/>
          </p:cNvSpPr>
          <p:nvPr>
            <p:ph sz="quarter" idx="15"/>
          </p:nvPr>
        </p:nvSpPr>
        <p:spPr>
          <a:xfrm>
            <a:off x="304800" y="609600"/>
            <a:ext cx="3962400" cy="5638800"/>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Rectangle 8"/>
          <p:cNvSpPr>
            <a:spLocks noGrp="1"/>
          </p:cNvSpPr>
          <p:nvPr>
            <p:ph type="body" sz="quarter" idx="17" hasCustomPrompt="1"/>
          </p:nvPr>
        </p:nvSpPr>
        <p:spPr>
          <a:xfrm>
            <a:off x="4416552" y="2340864"/>
            <a:ext cx="3962400" cy="228600"/>
          </a:xfrm>
          <a:solidFill>
            <a:schemeClr val="accent6">
              <a:shade val="75000"/>
            </a:schemeClr>
          </a:solidFill>
        </p:spPr>
        <p:txBody>
          <a:bodyPr/>
          <a:lstStyle>
            <a:lvl1pPr>
              <a:defRPr b="1">
                <a:solidFill>
                  <a:schemeClr val="bg1"/>
                </a:solidFill>
              </a:defRPr>
            </a:lvl1pPr>
            <a:extLst/>
          </a:lstStyle>
          <a:p>
            <a:pPr lvl="0"/>
            <a:r>
              <a:rPr lang="en-US" dirty="0" smtClean="0"/>
              <a:t>Click to add heading</a:t>
            </a:r>
            <a:endParaRPr lang="en-US" dirty="0"/>
          </a:p>
        </p:txBody>
      </p:sp>
      <p:sp>
        <p:nvSpPr>
          <p:cNvPr id="13" name="Rectangle 11"/>
          <p:cNvSpPr>
            <a:spLocks noGrp="1"/>
          </p:cNvSpPr>
          <p:nvPr>
            <p:ph sz="quarter" idx="18"/>
          </p:nvPr>
        </p:nvSpPr>
        <p:spPr>
          <a:xfrm>
            <a:off x="4416552" y="2569464"/>
            <a:ext cx="3962400" cy="1728216"/>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Rectangle 8"/>
          <p:cNvSpPr>
            <a:spLocks noGrp="1"/>
          </p:cNvSpPr>
          <p:nvPr>
            <p:ph type="body" sz="quarter" idx="19" hasCustomPrompt="1"/>
          </p:nvPr>
        </p:nvSpPr>
        <p:spPr>
          <a:xfrm>
            <a:off x="4419600" y="4291584"/>
            <a:ext cx="3962400" cy="228600"/>
          </a:xfrm>
          <a:solidFill>
            <a:schemeClr val="accent6">
              <a:shade val="75000"/>
            </a:schemeClr>
          </a:solidFill>
        </p:spPr>
        <p:txBody>
          <a:bodyPr/>
          <a:lstStyle>
            <a:lvl1pPr>
              <a:defRPr b="1">
                <a:solidFill>
                  <a:schemeClr val="bg1"/>
                </a:solidFill>
              </a:defRPr>
            </a:lvl1pPr>
            <a:extLst/>
          </a:lstStyle>
          <a:p>
            <a:pPr lvl="0"/>
            <a:r>
              <a:rPr lang="en-US" dirty="0" smtClean="0"/>
              <a:t>Click to add heading</a:t>
            </a:r>
            <a:endParaRPr lang="en-US" dirty="0"/>
          </a:p>
        </p:txBody>
      </p:sp>
      <p:sp>
        <p:nvSpPr>
          <p:cNvPr id="15" name="Rectangle 11"/>
          <p:cNvSpPr>
            <a:spLocks noGrp="1"/>
          </p:cNvSpPr>
          <p:nvPr>
            <p:ph sz="quarter" idx="20"/>
          </p:nvPr>
        </p:nvSpPr>
        <p:spPr>
          <a:xfrm>
            <a:off x="4419600" y="4520184"/>
            <a:ext cx="3962400" cy="1728216"/>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Rectangle 17"/>
          <p:cNvSpPr>
            <a:spLocks noGrp="1"/>
          </p:cNvSpPr>
          <p:nvPr>
            <p:ph type="dt" sz="half" idx="21"/>
          </p:nvPr>
        </p:nvSpPr>
        <p:spPr/>
        <p:txBody>
          <a:bodyPr/>
          <a:lstStyle>
            <a:extLst/>
          </a:lstStyle>
          <a:p>
            <a:pPr algn="r"/>
            <a:fld id="{7293A964-5F5E-47DC-ABD9-08A6A9FFD04F}" type="datetime1">
              <a:rPr lang="en-US" smtClean="0"/>
              <a:pPr algn="r"/>
              <a:t>12/17/2013</a:t>
            </a:fld>
            <a:endParaRPr lang="en-US" dirty="0"/>
          </a:p>
        </p:txBody>
      </p:sp>
      <p:sp>
        <p:nvSpPr>
          <p:cNvPr id="18" name="Rectangle 18"/>
          <p:cNvSpPr>
            <a:spLocks noGrp="1"/>
          </p:cNvSpPr>
          <p:nvPr>
            <p:ph type="sldNum" sz="quarter" idx="22"/>
          </p:nvPr>
        </p:nvSpPr>
        <p:spPr/>
        <p:txBody>
          <a:bodyPr/>
          <a:lstStyle>
            <a:extLst/>
          </a:lstStyle>
          <a:p>
            <a:pPr algn="r"/>
            <a:fld id="{256D3EEF-DE4E-429D-8EC4-DDC531AFF587}" type="slidenum">
              <a:rPr lang="en-US" sz="1000" smtClean="0"/>
              <a:pPr algn="r"/>
              <a:t>‹#›</a:t>
            </a:fld>
            <a:endParaRPr lang="en-US" dirty="0"/>
          </a:p>
        </p:txBody>
      </p:sp>
      <p:sp>
        <p:nvSpPr>
          <p:cNvPr id="21" name="Rectangle 21"/>
          <p:cNvSpPr>
            <a:spLocks noGrp="1"/>
          </p:cNvSpPr>
          <p:nvPr>
            <p:ph type="ftr" sz="quarter" idx="23"/>
          </p:nvPr>
        </p:nvSpPr>
        <p:spPr/>
        <p:txBody>
          <a:bodyPr/>
          <a:lstStyle>
            <a:extLst/>
          </a:lstStyle>
          <a:p>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4-Up: 3 Left, 1 Right">
    <p:spTree>
      <p:nvGrpSpPr>
        <p:cNvPr id="1" name=""/>
        <p:cNvGrpSpPr/>
        <p:nvPr/>
      </p:nvGrpSpPr>
      <p:grpSpPr>
        <a:xfrm>
          <a:off x="0" y="0"/>
          <a:ext cx="0" cy="0"/>
          <a:chOff x="0" y="0"/>
          <a:chExt cx="0" cy="0"/>
        </a:xfrm>
      </p:grpSpPr>
      <p:sp>
        <p:nvSpPr>
          <p:cNvPr id="2" name="Rectangle 2"/>
          <p:cNvSpPr>
            <a:spLocks noGrp="1"/>
          </p:cNvSpPr>
          <p:nvPr>
            <p:ph type="title"/>
          </p:nvPr>
        </p:nvSpPr>
        <p:spPr/>
        <p:txBody>
          <a:bodyPr/>
          <a:lstStyle>
            <a:extLst/>
          </a:lstStyle>
          <a:p>
            <a:r>
              <a:rPr lang="en-US" smtClean="0"/>
              <a:t>Click to edit Master title style</a:t>
            </a:r>
            <a:endParaRPr lang="en-US"/>
          </a:p>
        </p:txBody>
      </p:sp>
      <p:sp>
        <p:nvSpPr>
          <p:cNvPr id="18" name="Rectangle 8"/>
          <p:cNvSpPr>
            <a:spLocks noGrp="1"/>
          </p:cNvSpPr>
          <p:nvPr>
            <p:ph type="body" sz="quarter" idx="13" hasCustomPrompt="1"/>
          </p:nvPr>
        </p:nvSpPr>
        <p:spPr>
          <a:xfrm>
            <a:off x="4416552" y="381000"/>
            <a:ext cx="3965448" cy="228600"/>
          </a:xfrm>
          <a:solidFill>
            <a:schemeClr val="accent6">
              <a:shade val="75000"/>
            </a:schemeClr>
          </a:solidFill>
        </p:spPr>
        <p:txBody>
          <a:bodyPr/>
          <a:lstStyle>
            <a:lvl1pPr>
              <a:defRPr b="1">
                <a:solidFill>
                  <a:schemeClr val="bg1"/>
                </a:solidFill>
              </a:defRPr>
            </a:lvl1pPr>
            <a:extLst/>
          </a:lstStyle>
          <a:p>
            <a:pPr lvl="0"/>
            <a:r>
              <a:rPr lang="en-US" dirty="0" smtClean="0"/>
              <a:t>Click to add heading</a:t>
            </a:r>
            <a:endParaRPr lang="en-US" dirty="0"/>
          </a:p>
        </p:txBody>
      </p:sp>
      <p:sp>
        <p:nvSpPr>
          <p:cNvPr id="21" name="Rectangle 11"/>
          <p:cNvSpPr>
            <a:spLocks noGrp="1"/>
          </p:cNvSpPr>
          <p:nvPr>
            <p:ph sz="quarter" idx="15"/>
          </p:nvPr>
        </p:nvSpPr>
        <p:spPr>
          <a:xfrm>
            <a:off x="4416552" y="609600"/>
            <a:ext cx="3962400" cy="5638800"/>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Rectangle 8"/>
          <p:cNvSpPr>
            <a:spLocks noGrp="1"/>
          </p:cNvSpPr>
          <p:nvPr>
            <p:ph type="body" sz="quarter" idx="14" hasCustomPrompt="1"/>
          </p:nvPr>
        </p:nvSpPr>
        <p:spPr>
          <a:xfrm>
            <a:off x="304800" y="381000"/>
            <a:ext cx="3962400" cy="228600"/>
          </a:xfrm>
          <a:solidFill>
            <a:schemeClr val="accent6">
              <a:shade val="75000"/>
            </a:schemeClr>
          </a:solidFill>
        </p:spPr>
        <p:txBody>
          <a:bodyPr/>
          <a:lstStyle>
            <a:lvl1pPr>
              <a:defRPr b="1">
                <a:solidFill>
                  <a:schemeClr val="bg1"/>
                </a:solidFill>
              </a:defRPr>
            </a:lvl1pPr>
            <a:extLst/>
          </a:lstStyle>
          <a:p>
            <a:pPr lvl="0"/>
            <a:r>
              <a:rPr lang="en-US" dirty="0" smtClean="0"/>
              <a:t>Click to add heading</a:t>
            </a:r>
            <a:endParaRPr lang="en-US" dirty="0"/>
          </a:p>
        </p:txBody>
      </p:sp>
      <p:sp>
        <p:nvSpPr>
          <p:cNvPr id="10" name="Rectangle 11"/>
          <p:cNvSpPr>
            <a:spLocks noGrp="1"/>
          </p:cNvSpPr>
          <p:nvPr>
            <p:ph sz="quarter" idx="16"/>
          </p:nvPr>
        </p:nvSpPr>
        <p:spPr>
          <a:xfrm>
            <a:off x="304800" y="609600"/>
            <a:ext cx="3962400" cy="1728216"/>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Rectangle 8"/>
          <p:cNvSpPr>
            <a:spLocks noGrp="1"/>
          </p:cNvSpPr>
          <p:nvPr>
            <p:ph type="body" sz="quarter" idx="17" hasCustomPrompt="1"/>
          </p:nvPr>
        </p:nvSpPr>
        <p:spPr>
          <a:xfrm>
            <a:off x="301752" y="2340864"/>
            <a:ext cx="3962400" cy="228600"/>
          </a:xfrm>
          <a:solidFill>
            <a:schemeClr val="accent6">
              <a:shade val="75000"/>
            </a:schemeClr>
          </a:solidFill>
        </p:spPr>
        <p:txBody>
          <a:bodyPr/>
          <a:lstStyle>
            <a:lvl1pPr>
              <a:defRPr b="1">
                <a:solidFill>
                  <a:schemeClr val="bg1"/>
                </a:solidFill>
              </a:defRPr>
            </a:lvl1pPr>
            <a:extLst/>
          </a:lstStyle>
          <a:p>
            <a:pPr lvl="0"/>
            <a:r>
              <a:rPr lang="en-US" dirty="0" smtClean="0"/>
              <a:t>Click to add heading</a:t>
            </a:r>
            <a:endParaRPr lang="en-US" dirty="0"/>
          </a:p>
        </p:txBody>
      </p:sp>
      <p:sp>
        <p:nvSpPr>
          <p:cNvPr id="14" name="Rectangle 11"/>
          <p:cNvSpPr>
            <a:spLocks noGrp="1"/>
          </p:cNvSpPr>
          <p:nvPr>
            <p:ph sz="quarter" idx="18"/>
          </p:nvPr>
        </p:nvSpPr>
        <p:spPr>
          <a:xfrm>
            <a:off x="301752" y="2569464"/>
            <a:ext cx="3962400" cy="1728216"/>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Rectangle 8"/>
          <p:cNvSpPr>
            <a:spLocks noGrp="1"/>
          </p:cNvSpPr>
          <p:nvPr>
            <p:ph type="body" sz="quarter" idx="19" hasCustomPrompt="1"/>
          </p:nvPr>
        </p:nvSpPr>
        <p:spPr>
          <a:xfrm>
            <a:off x="304800" y="4291584"/>
            <a:ext cx="3962400" cy="228600"/>
          </a:xfrm>
          <a:solidFill>
            <a:schemeClr val="accent6">
              <a:shade val="75000"/>
            </a:schemeClr>
          </a:solidFill>
        </p:spPr>
        <p:txBody>
          <a:bodyPr/>
          <a:lstStyle>
            <a:lvl1pPr>
              <a:defRPr b="1">
                <a:solidFill>
                  <a:schemeClr val="bg1"/>
                </a:solidFill>
              </a:defRPr>
            </a:lvl1pPr>
            <a:extLst/>
          </a:lstStyle>
          <a:p>
            <a:pPr lvl="0"/>
            <a:r>
              <a:rPr lang="en-US" dirty="0" smtClean="0"/>
              <a:t>Click to add heading</a:t>
            </a:r>
            <a:endParaRPr lang="en-US" dirty="0"/>
          </a:p>
        </p:txBody>
      </p:sp>
      <p:sp>
        <p:nvSpPr>
          <p:cNvPr id="16" name="Rectangle 11"/>
          <p:cNvSpPr>
            <a:spLocks noGrp="1"/>
          </p:cNvSpPr>
          <p:nvPr>
            <p:ph sz="quarter" idx="20"/>
          </p:nvPr>
        </p:nvSpPr>
        <p:spPr>
          <a:xfrm>
            <a:off x="304800" y="4520184"/>
            <a:ext cx="3962400" cy="1728216"/>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Rectangle 17"/>
          <p:cNvSpPr>
            <a:spLocks noGrp="1"/>
          </p:cNvSpPr>
          <p:nvPr>
            <p:ph type="dt" sz="half" idx="21"/>
          </p:nvPr>
        </p:nvSpPr>
        <p:spPr/>
        <p:txBody>
          <a:bodyPr/>
          <a:lstStyle>
            <a:extLst/>
          </a:lstStyle>
          <a:p>
            <a:pPr algn="r"/>
            <a:fld id="{968C9C2A-D3B8-4543-8A47-F59C20C16D9A}" type="datetime1">
              <a:rPr lang="en-US" smtClean="0"/>
              <a:pPr algn="r"/>
              <a:t>12/17/2013</a:t>
            </a:fld>
            <a:endParaRPr lang="en-US" dirty="0"/>
          </a:p>
        </p:txBody>
      </p:sp>
      <p:sp>
        <p:nvSpPr>
          <p:cNvPr id="19" name="Rectangle 19"/>
          <p:cNvSpPr>
            <a:spLocks noGrp="1"/>
          </p:cNvSpPr>
          <p:nvPr>
            <p:ph type="sldNum" sz="quarter" idx="22"/>
          </p:nvPr>
        </p:nvSpPr>
        <p:spPr/>
        <p:txBody>
          <a:bodyPr/>
          <a:lstStyle>
            <a:extLst/>
          </a:lstStyle>
          <a:p>
            <a:pPr algn="r"/>
            <a:fld id="{256D3EEF-DE4E-429D-8EC4-DDC531AFF587}" type="slidenum">
              <a:rPr lang="en-US" sz="1000" smtClean="0"/>
              <a:pPr algn="r"/>
              <a:t>‹#›</a:t>
            </a:fld>
            <a:endParaRPr lang="en-US" dirty="0"/>
          </a:p>
        </p:txBody>
      </p:sp>
      <p:sp>
        <p:nvSpPr>
          <p:cNvPr id="20" name="Rectangle 20"/>
          <p:cNvSpPr>
            <a:spLocks noGrp="1"/>
          </p:cNvSpPr>
          <p:nvPr>
            <p:ph type="ftr" sz="quarter" idx="23"/>
          </p:nvPr>
        </p:nvSpPr>
        <p:spPr/>
        <p:txBody>
          <a:bodyPr/>
          <a:lstStyle>
            <a:extLst/>
          </a:lstStyle>
          <a:p>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5-Up: 2 Left, 3 Right">
    <p:spTree>
      <p:nvGrpSpPr>
        <p:cNvPr id="1" name=""/>
        <p:cNvGrpSpPr/>
        <p:nvPr/>
      </p:nvGrpSpPr>
      <p:grpSpPr>
        <a:xfrm>
          <a:off x="0" y="0"/>
          <a:ext cx="0" cy="0"/>
          <a:chOff x="0" y="0"/>
          <a:chExt cx="0" cy="0"/>
        </a:xfrm>
      </p:grpSpPr>
      <p:sp>
        <p:nvSpPr>
          <p:cNvPr id="20" name="Rectangle 2"/>
          <p:cNvSpPr>
            <a:spLocks noGrp="1"/>
          </p:cNvSpPr>
          <p:nvPr>
            <p:ph type="title"/>
          </p:nvPr>
        </p:nvSpPr>
        <p:spPr/>
        <p:txBody>
          <a:bodyPr/>
          <a:lstStyle>
            <a:extLst/>
          </a:lstStyle>
          <a:p>
            <a:r>
              <a:rPr lang="en-US" smtClean="0"/>
              <a:t>Click to edit Master title style</a:t>
            </a:r>
            <a:endParaRPr lang="en-US"/>
          </a:p>
        </p:txBody>
      </p:sp>
      <p:sp>
        <p:nvSpPr>
          <p:cNvPr id="23" name="Rectangle 8"/>
          <p:cNvSpPr>
            <a:spLocks noGrp="1"/>
          </p:cNvSpPr>
          <p:nvPr>
            <p:ph type="body" sz="quarter" idx="13" hasCustomPrompt="1"/>
          </p:nvPr>
        </p:nvSpPr>
        <p:spPr>
          <a:xfrm>
            <a:off x="304800" y="381000"/>
            <a:ext cx="3962400" cy="228600"/>
          </a:xfrm>
          <a:solidFill>
            <a:schemeClr val="accent6">
              <a:shade val="75000"/>
            </a:schemeClr>
          </a:solidFill>
        </p:spPr>
        <p:txBody>
          <a:bodyPr/>
          <a:lstStyle>
            <a:lvl1pPr>
              <a:defRPr b="1">
                <a:solidFill>
                  <a:schemeClr val="bg1"/>
                </a:solidFill>
              </a:defRPr>
            </a:lvl1pPr>
            <a:extLst/>
          </a:lstStyle>
          <a:p>
            <a:pPr lvl="0"/>
            <a:r>
              <a:rPr lang="en-US" dirty="0" smtClean="0"/>
              <a:t>Click to add heading</a:t>
            </a:r>
            <a:endParaRPr lang="en-US"/>
          </a:p>
        </p:txBody>
      </p:sp>
      <p:sp>
        <p:nvSpPr>
          <p:cNvPr id="24" name="Rectangle 11"/>
          <p:cNvSpPr>
            <a:spLocks noGrp="1"/>
          </p:cNvSpPr>
          <p:nvPr>
            <p:ph sz="quarter" idx="15"/>
          </p:nvPr>
        </p:nvSpPr>
        <p:spPr>
          <a:xfrm>
            <a:off x="304800" y="609600"/>
            <a:ext cx="3962400" cy="2706624"/>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5" name="Rectangle 8"/>
          <p:cNvSpPr>
            <a:spLocks noGrp="1"/>
          </p:cNvSpPr>
          <p:nvPr>
            <p:ph type="body" sz="quarter" idx="16" hasCustomPrompt="1"/>
          </p:nvPr>
        </p:nvSpPr>
        <p:spPr>
          <a:xfrm>
            <a:off x="301752" y="3319272"/>
            <a:ext cx="3965448" cy="228600"/>
          </a:xfrm>
          <a:solidFill>
            <a:schemeClr val="accent6">
              <a:shade val="75000"/>
            </a:schemeClr>
          </a:solidFill>
        </p:spPr>
        <p:txBody>
          <a:bodyPr/>
          <a:lstStyle>
            <a:lvl1pPr>
              <a:defRPr b="1">
                <a:solidFill>
                  <a:schemeClr val="bg1"/>
                </a:solidFill>
              </a:defRPr>
            </a:lvl1pPr>
            <a:extLst/>
          </a:lstStyle>
          <a:p>
            <a:pPr lvl="0"/>
            <a:r>
              <a:rPr lang="en-US" dirty="0" smtClean="0"/>
              <a:t>Click to add heading</a:t>
            </a:r>
            <a:endParaRPr lang="en-US"/>
          </a:p>
        </p:txBody>
      </p:sp>
      <p:sp>
        <p:nvSpPr>
          <p:cNvPr id="26" name="Rectangle 11"/>
          <p:cNvSpPr>
            <a:spLocks noGrp="1"/>
          </p:cNvSpPr>
          <p:nvPr>
            <p:ph sz="quarter" idx="17"/>
          </p:nvPr>
        </p:nvSpPr>
        <p:spPr>
          <a:xfrm>
            <a:off x="301752" y="3547872"/>
            <a:ext cx="3965448" cy="2706624"/>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8" name="Rectangle 8"/>
          <p:cNvSpPr>
            <a:spLocks noGrp="1"/>
          </p:cNvSpPr>
          <p:nvPr>
            <p:ph type="body" sz="quarter" idx="14" hasCustomPrompt="1"/>
          </p:nvPr>
        </p:nvSpPr>
        <p:spPr>
          <a:xfrm>
            <a:off x="4419600" y="381000"/>
            <a:ext cx="3962400" cy="228600"/>
          </a:xfrm>
          <a:solidFill>
            <a:schemeClr val="accent6">
              <a:shade val="75000"/>
            </a:schemeClr>
          </a:solidFill>
        </p:spPr>
        <p:txBody>
          <a:bodyPr/>
          <a:lstStyle>
            <a:lvl1pPr>
              <a:defRPr b="1">
                <a:solidFill>
                  <a:schemeClr val="bg1"/>
                </a:solidFill>
              </a:defRPr>
            </a:lvl1pPr>
            <a:extLst/>
          </a:lstStyle>
          <a:p>
            <a:pPr lvl="0"/>
            <a:r>
              <a:rPr lang="en-US" dirty="0" smtClean="0"/>
              <a:t>Click to add heading</a:t>
            </a:r>
            <a:endParaRPr lang="en-US" dirty="0"/>
          </a:p>
        </p:txBody>
      </p:sp>
      <p:sp>
        <p:nvSpPr>
          <p:cNvPr id="29" name="Rectangle 11"/>
          <p:cNvSpPr>
            <a:spLocks noGrp="1"/>
          </p:cNvSpPr>
          <p:nvPr>
            <p:ph sz="quarter" idx="18"/>
          </p:nvPr>
        </p:nvSpPr>
        <p:spPr>
          <a:xfrm>
            <a:off x="4419600" y="609600"/>
            <a:ext cx="3962400" cy="1728216"/>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1" name="Rectangle 8"/>
          <p:cNvSpPr>
            <a:spLocks noGrp="1"/>
          </p:cNvSpPr>
          <p:nvPr>
            <p:ph type="body" sz="quarter" idx="19" hasCustomPrompt="1"/>
          </p:nvPr>
        </p:nvSpPr>
        <p:spPr>
          <a:xfrm>
            <a:off x="4416552" y="2340864"/>
            <a:ext cx="3962400" cy="228600"/>
          </a:xfrm>
          <a:solidFill>
            <a:schemeClr val="accent6">
              <a:shade val="75000"/>
            </a:schemeClr>
          </a:solidFill>
        </p:spPr>
        <p:txBody>
          <a:bodyPr/>
          <a:lstStyle>
            <a:lvl1pPr>
              <a:defRPr b="1">
                <a:solidFill>
                  <a:schemeClr val="bg1"/>
                </a:solidFill>
              </a:defRPr>
            </a:lvl1pPr>
            <a:extLst/>
          </a:lstStyle>
          <a:p>
            <a:pPr lvl="0"/>
            <a:r>
              <a:rPr lang="en-US" dirty="0" smtClean="0"/>
              <a:t>Click to add heading</a:t>
            </a:r>
            <a:endParaRPr lang="en-US" dirty="0"/>
          </a:p>
        </p:txBody>
      </p:sp>
      <p:sp>
        <p:nvSpPr>
          <p:cNvPr id="32" name="Rectangle 11"/>
          <p:cNvSpPr>
            <a:spLocks noGrp="1"/>
          </p:cNvSpPr>
          <p:nvPr>
            <p:ph sz="quarter" idx="20"/>
          </p:nvPr>
        </p:nvSpPr>
        <p:spPr>
          <a:xfrm>
            <a:off x="4416552" y="2569464"/>
            <a:ext cx="3962400" cy="1728216"/>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3" name="Rectangle 8"/>
          <p:cNvSpPr>
            <a:spLocks noGrp="1"/>
          </p:cNvSpPr>
          <p:nvPr>
            <p:ph type="body" sz="quarter" idx="21" hasCustomPrompt="1"/>
          </p:nvPr>
        </p:nvSpPr>
        <p:spPr>
          <a:xfrm>
            <a:off x="4419600" y="4291584"/>
            <a:ext cx="3962400" cy="228600"/>
          </a:xfrm>
          <a:solidFill>
            <a:schemeClr val="accent6">
              <a:shade val="75000"/>
            </a:schemeClr>
          </a:solidFill>
        </p:spPr>
        <p:txBody>
          <a:bodyPr/>
          <a:lstStyle>
            <a:lvl1pPr>
              <a:defRPr b="1">
                <a:solidFill>
                  <a:schemeClr val="bg1"/>
                </a:solidFill>
              </a:defRPr>
            </a:lvl1pPr>
            <a:extLst/>
          </a:lstStyle>
          <a:p>
            <a:pPr lvl="0"/>
            <a:r>
              <a:rPr lang="en-US" dirty="0" smtClean="0"/>
              <a:t>Click to add heading</a:t>
            </a:r>
            <a:endParaRPr lang="en-US" dirty="0"/>
          </a:p>
        </p:txBody>
      </p:sp>
      <p:sp>
        <p:nvSpPr>
          <p:cNvPr id="34" name="Rectangle 11"/>
          <p:cNvSpPr>
            <a:spLocks noGrp="1"/>
          </p:cNvSpPr>
          <p:nvPr>
            <p:ph sz="quarter" idx="22"/>
          </p:nvPr>
        </p:nvSpPr>
        <p:spPr>
          <a:xfrm>
            <a:off x="4419600" y="4520184"/>
            <a:ext cx="3962400" cy="1728216"/>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Rectangle 16"/>
          <p:cNvSpPr>
            <a:spLocks noGrp="1"/>
          </p:cNvSpPr>
          <p:nvPr>
            <p:ph type="dt" sz="half" idx="23"/>
          </p:nvPr>
        </p:nvSpPr>
        <p:spPr/>
        <p:txBody>
          <a:bodyPr/>
          <a:lstStyle>
            <a:extLst/>
          </a:lstStyle>
          <a:p>
            <a:pPr algn="r"/>
            <a:fld id="{29ED4C97-3C5D-482A-99AD-AD992C3024DE}" type="datetime1">
              <a:rPr lang="en-US" smtClean="0"/>
              <a:pPr algn="r"/>
              <a:t>12/17/2013</a:t>
            </a:fld>
            <a:endParaRPr lang="en-US" dirty="0"/>
          </a:p>
        </p:txBody>
      </p:sp>
      <p:sp>
        <p:nvSpPr>
          <p:cNvPr id="17" name="Rectangle 17"/>
          <p:cNvSpPr>
            <a:spLocks noGrp="1"/>
          </p:cNvSpPr>
          <p:nvPr>
            <p:ph type="sldNum" sz="quarter" idx="24"/>
          </p:nvPr>
        </p:nvSpPr>
        <p:spPr/>
        <p:txBody>
          <a:bodyPr/>
          <a:lstStyle>
            <a:extLst/>
          </a:lstStyle>
          <a:p>
            <a:pPr algn="r"/>
            <a:fld id="{256D3EEF-DE4E-429D-8EC4-DDC531AFF587}" type="slidenum">
              <a:rPr lang="en-US" sz="1000" smtClean="0"/>
              <a:pPr algn="r"/>
              <a:t>‹#›</a:t>
            </a:fld>
            <a:endParaRPr lang="en-US" dirty="0"/>
          </a:p>
        </p:txBody>
      </p:sp>
      <p:sp>
        <p:nvSpPr>
          <p:cNvPr id="18" name="Rectangle 18"/>
          <p:cNvSpPr>
            <a:spLocks noGrp="1"/>
          </p:cNvSpPr>
          <p:nvPr>
            <p:ph type="ftr" sz="quarter" idx="25"/>
          </p:nvPr>
        </p:nvSpPr>
        <p:spPr/>
        <p:txBody>
          <a:bodyPr/>
          <a:lstStyle>
            <a:extLst/>
          </a:lstStyle>
          <a:p>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5-Up: 3 Left, 2 Right">
    <p:spTree>
      <p:nvGrpSpPr>
        <p:cNvPr id="1" name=""/>
        <p:cNvGrpSpPr/>
        <p:nvPr/>
      </p:nvGrpSpPr>
      <p:grpSpPr>
        <a:xfrm>
          <a:off x="0" y="0"/>
          <a:ext cx="0" cy="0"/>
          <a:chOff x="0" y="0"/>
          <a:chExt cx="0" cy="0"/>
        </a:xfrm>
      </p:grpSpPr>
      <p:sp>
        <p:nvSpPr>
          <p:cNvPr id="5" name="Rectangle 2"/>
          <p:cNvSpPr>
            <a:spLocks noGrp="1"/>
          </p:cNvSpPr>
          <p:nvPr>
            <p:ph type="title"/>
          </p:nvPr>
        </p:nvSpPr>
        <p:spPr/>
        <p:txBody>
          <a:bodyPr/>
          <a:lstStyle>
            <a:extLst/>
          </a:lstStyle>
          <a:p>
            <a:r>
              <a:rPr lang="en-US" smtClean="0"/>
              <a:t>Click to edit Master title style</a:t>
            </a:r>
            <a:endParaRPr lang="en-US"/>
          </a:p>
        </p:txBody>
      </p:sp>
      <p:sp>
        <p:nvSpPr>
          <p:cNvPr id="21" name="Rectangle 8"/>
          <p:cNvSpPr>
            <a:spLocks noGrp="1"/>
          </p:cNvSpPr>
          <p:nvPr>
            <p:ph type="body" sz="quarter" idx="14" hasCustomPrompt="1"/>
          </p:nvPr>
        </p:nvSpPr>
        <p:spPr>
          <a:xfrm>
            <a:off x="307848" y="381000"/>
            <a:ext cx="3962400" cy="228600"/>
          </a:xfrm>
          <a:solidFill>
            <a:schemeClr val="accent6">
              <a:shade val="75000"/>
            </a:schemeClr>
          </a:solidFill>
        </p:spPr>
        <p:txBody>
          <a:bodyPr/>
          <a:lstStyle>
            <a:lvl1pPr>
              <a:defRPr b="1">
                <a:solidFill>
                  <a:schemeClr val="bg1"/>
                </a:solidFill>
              </a:defRPr>
            </a:lvl1pPr>
            <a:extLst/>
          </a:lstStyle>
          <a:p>
            <a:pPr lvl="0"/>
            <a:r>
              <a:rPr lang="en-US" dirty="0" smtClean="0"/>
              <a:t>Click to add heading</a:t>
            </a:r>
            <a:endParaRPr lang="en-US" dirty="0"/>
          </a:p>
        </p:txBody>
      </p:sp>
      <p:sp>
        <p:nvSpPr>
          <p:cNvPr id="22" name="Rectangle 11"/>
          <p:cNvSpPr>
            <a:spLocks noGrp="1"/>
          </p:cNvSpPr>
          <p:nvPr>
            <p:ph sz="quarter" idx="16"/>
          </p:nvPr>
        </p:nvSpPr>
        <p:spPr>
          <a:xfrm>
            <a:off x="307848" y="609600"/>
            <a:ext cx="3962400" cy="1728216"/>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5" name="Rectangle 8"/>
          <p:cNvSpPr>
            <a:spLocks noGrp="1"/>
          </p:cNvSpPr>
          <p:nvPr>
            <p:ph type="body" sz="quarter" idx="17" hasCustomPrompt="1"/>
          </p:nvPr>
        </p:nvSpPr>
        <p:spPr>
          <a:xfrm>
            <a:off x="304800" y="2340864"/>
            <a:ext cx="3962400" cy="228600"/>
          </a:xfrm>
          <a:solidFill>
            <a:schemeClr val="accent6">
              <a:shade val="75000"/>
            </a:schemeClr>
          </a:solidFill>
        </p:spPr>
        <p:txBody>
          <a:bodyPr/>
          <a:lstStyle>
            <a:lvl1pPr>
              <a:defRPr b="1">
                <a:solidFill>
                  <a:schemeClr val="bg1"/>
                </a:solidFill>
              </a:defRPr>
            </a:lvl1pPr>
            <a:extLst/>
          </a:lstStyle>
          <a:p>
            <a:pPr lvl="0"/>
            <a:r>
              <a:rPr lang="en-US" dirty="0" smtClean="0"/>
              <a:t>Click to add heading</a:t>
            </a:r>
            <a:endParaRPr lang="en-US" dirty="0"/>
          </a:p>
        </p:txBody>
      </p:sp>
      <p:sp>
        <p:nvSpPr>
          <p:cNvPr id="26" name="Rectangle 11"/>
          <p:cNvSpPr>
            <a:spLocks noGrp="1"/>
          </p:cNvSpPr>
          <p:nvPr>
            <p:ph sz="quarter" idx="18"/>
          </p:nvPr>
        </p:nvSpPr>
        <p:spPr>
          <a:xfrm>
            <a:off x="304800" y="2569464"/>
            <a:ext cx="3962400" cy="1728216"/>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7" name="Rectangle 8"/>
          <p:cNvSpPr>
            <a:spLocks noGrp="1"/>
          </p:cNvSpPr>
          <p:nvPr>
            <p:ph type="body" sz="quarter" idx="19" hasCustomPrompt="1"/>
          </p:nvPr>
        </p:nvSpPr>
        <p:spPr>
          <a:xfrm>
            <a:off x="307848" y="4291584"/>
            <a:ext cx="3962400" cy="228600"/>
          </a:xfrm>
          <a:solidFill>
            <a:schemeClr val="accent6">
              <a:shade val="75000"/>
            </a:schemeClr>
          </a:solidFill>
        </p:spPr>
        <p:txBody>
          <a:bodyPr/>
          <a:lstStyle>
            <a:lvl1pPr>
              <a:defRPr b="1">
                <a:solidFill>
                  <a:schemeClr val="bg1"/>
                </a:solidFill>
              </a:defRPr>
            </a:lvl1pPr>
            <a:extLst/>
          </a:lstStyle>
          <a:p>
            <a:pPr lvl="0"/>
            <a:r>
              <a:rPr lang="en-US" dirty="0" smtClean="0"/>
              <a:t>Click to add heading</a:t>
            </a:r>
            <a:endParaRPr lang="en-US" dirty="0"/>
          </a:p>
        </p:txBody>
      </p:sp>
      <p:sp>
        <p:nvSpPr>
          <p:cNvPr id="28" name="Rectangle 11"/>
          <p:cNvSpPr>
            <a:spLocks noGrp="1"/>
          </p:cNvSpPr>
          <p:nvPr>
            <p:ph sz="quarter" idx="20"/>
          </p:nvPr>
        </p:nvSpPr>
        <p:spPr>
          <a:xfrm>
            <a:off x="307848" y="4520184"/>
            <a:ext cx="3962400" cy="1728216"/>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Rectangle 8"/>
          <p:cNvSpPr>
            <a:spLocks noGrp="1"/>
          </p:cNvSpPr>
          <p:nvPr>
            <p:ph type="body" sz="quarter" idx="21" hasCustomPrompt="1"/>
          </p:nvPr>
        </p:nvSpPr>
        <p:spPr>
          <a:xfrm>
            <a:off x="4419600" y="381000"/>
            <a:ext cx="3962400" cy="228600"/>
          </a:xfrm>
          <a:solidFill>
            <a:schemeClr val="accent6">
              <a:shade val="75000"/>
            </a:schemeClr>
          </a:solidFill>
        </p:spPr>
        <p:txBody>
          <a:bodyPr/>
          <a:lstStyle>
            <a:lvl1pPr>
              <a:defRPr b="1">
                <a:solidFill>
                  <a:schemeClr val="bg1"/>
                </a:solidFill>
              </a:defRPr>
            </a:lvl1pPr>
            <a:extLst/>
          </a:lstStyle>
          <a:p>
            <a:pPr lvl="0"/>
            <a:r>
              <a:rPr lang="en-US" dirty="0" smtClean="0"/>
              <a:t>Click to add heading</a:t>
            </a:r>
            <a:endParaRPr lang="en-US"/>
          </a:p>
        </p:txBody>
      </p:sp>
      <p:sp>
        <p:nvSpPr>
          <p:cNvPr id="13" name="Rectangle 11"/>
          <p:cNvSpPr>
            <a:spLocks noGrp="1"/>
          </p:cNvSpPr>
          <p:nvPr>
            <p:ph sz="quarter" idx="22"/>
          </p:nvPr>
        </p:nvSpPr>
        <p:spPr>
          <a:xfrm>
            <a:off x="4419600" y="609600"/>
            <a:ext cx="3962400" cy="2706624"/>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Rectangle 8"/>
          <p:cNvSpPr>
            <a:spLocks noGrp="1"/>
          </p:cNvSpPr>
          <p:nvPr>
            <p:ph type="body" sz="quarter" idx="23" hasCustomPrompt="1"/>
          </p:nvPr>
        </p:nvSpPr>
        <p:spPr>
          <a:xfrm>
            <a:off x="4416552" y="3319272"/>
            <a:ext cx="3965448" cy="228600"/>
          </a:xfrm>
          <a:solidFill>
            <a:schemeClr val="accent6">
              <a:shade val="75000"/>
            </a:schemeClr>
          </a:solidFill>
        </p:spPr>
        <p:txBody>
          <a:bodyPr/>
          <a:lstStyle>
            <a:lvl1pPr>
              <a:defRPr b="1">
                <a:solidFill>
                  <a:schemeClr val="bg1"/>
                </a:solidFill>
              </a:defRPr>
            </a:lvl1pPr>
            <a:extLst/>
          </a:lstStyle>
          <a:p>
            <a:pPr lvl="0"/>
            <a:r>
              <a:rPr lang="en-US" dirty="0" smtClean="0"/>
              <a:t>Click to add heading</a:t>
            </a:r>
            <a:endParaRPr lang="en-US"/>
          </a:p>
        </p:txBody>
      </p:sp>
      <p:sp>
        <p:nvSpPr>
          <p:cNvPr id="16" name="Rectangle 11"/>
          <p:cNvSpPr>
            <a:spLocks noGrp="1"/>
          </p:cNvSpPr>
          <p:nvPr>
            <p:ph sz="quarter" idx="24"/>
          </p:nvPr>
        </p:nvSpPr>
        <p:spPr>
          <a:xfrm>
            <a:off x="4416552" y="3547872"/>
            <a:ext cx="3965448" cy="2706624"/>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Rectangle 17"/>
          <p:cNvSpPr>
            <a:spLocks noGrp="1"/>
          </p:cNvSpPr>
          <p:nvPr>
            <p:ph type="dt" sz="half" idx="25"/>
          </p:nvPr>
        </p:nvSpPr>
        <p:spPr/>
        <p:txBody>
          <a:bodyPr/>
          <a:lstStyle>
            <a:extLst/>
          </a:lstStyle>
          <a:p>
            <a:pPr algn="r"/>
            <a:fld id="{3EF8FEE9-63ED-4C1B-8C25-9B47C2DA1E72}" type="datetime1">
              <a:rPr lang="en-US" smtClean="0"/>
              <a:pPr algn="r"/>
              <a:t>12/17/2013</a:t>
            </a:fld>
            <a:endParaRPr lang="en-US" dirty="0"/>
          </a:p>
        </p:txBody>
      </p:sp>
      <p:sp>
        <p:nvSpPr>
          <p:cNvPr id="18" name="Rectangle 18"/>
          <p:cNvSpPr>
            <a:spLocks noGrp="1"/>
          </p:cNvSpPr>
          <p:nvPr>
            <p:ph type="sldNum" sz="quarter" idx="26"/>
          </p:nvPr>
        </p:nvSpPr>
        <p:spPr/>
        <p:txBody>
          <a:bodyPr/>
          <a:lstStyle>
            <a:extLst/>
          </a:lstStyle>
          <a:p>
            <a:pPr algn="r"/>
            <a:fld id="{256D3EEF-DE4E-429D-8EC4-DDC531AFF587}" type="slidenum">
              <a:rPr lang="en-US" sz="1000" smtClean="0"/>
              <a:pPr algn="r"/>
              <a:t>‹#›</a:t>
            </a:fld>
            <a:endParaRPr lang="en-US" dirty="0"/>
          </a:p>
        </p:txBody>
      </p:sp>
      <p:sp>
        <p:nvSpPr>
          <p:cNvPr id="23" name="Rectangle 23"/>
          <p:cNvSpPr>
            <a:spLocks noGrp="1"/>
          </p:cNvSpPr>
          <p:nvPr>
            <p:ph type="ftr" sz="quarter" idx="27"/>
          </p:nvPr>
        </p:nvSpPr>
        <p:spPr/>
        <p:txBody>
          <a:bodyPr/>
          <a:lstStyle>
            <a:extLst/>
          </a:lstStyle>
          <a:p>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ombstones">
    <p:spTree>
      <p:nvGrpSpPr>
        <p:cNvPr id="1" name=""/>
        <p:cNvGrpSpPr/>
        <p:nvPr/>
      </p:nvGrpSpPr>
      <p:grpSpPr>
        <a:xfrm>
          <a:off x="0" y="0"/>
          <a:ext cx="0" cy="0"/>
          <a:chOff x="0" y="0"/>
          <a:chExt cx="0" cy="0"/>
        </a:xfrm>
      </p:grpSpPr>
      <p:sp>
        <p:nvSpPr>
          <p:cNvPr id="23" name="Rectangle 2"/>
          <p:cNvSpPr>
            <a:spLocks noGrp="1"/>
          </p:cNvSpPr>
          <p:nvPr>
            <p:ph type="title"/>
          </p:nvPr>
        </p:nvSpPr>
        <p:spPr/>
        <p:txBody>
          <a:bodyPr/>
          <a:lstStyle>
            <a:extLst/>
          </a:lstStyle>
          <a:p>
            <a:r>
              <a:rPr lang="en-US" smtClean="0"/>
              <a:t>Click to edit Master title style</a:t>
            </a:r>
            <a:endParaRPr lang="en-US"/>
          </a:p>
        </p:txBody>
      </p:sp>
      <p:sp>
        <p:nvSpPr>
          <p:cNvPr id="9" name="Rectangle 6"/>
          <p:cNvSpPr/>
          <p:nvPr/>
        </p:nvSpPr>
        <p:spPr>
          <a:xfrm>
            <a:off x="1371600" y="1447800"/>
            <a:ext cx="1676400" cy="2057400"/>
          </a:xfrm>
          <a:prstGeom prst="rect">
            <a:avLst/>
          </a:prstGeom>
          <a:ln w="76200" cap="sq" cmpd="thickThin" algn="ctr">
            <a:solidFill>
              <a:schemeClr val="accent6"/>
            </a:solidFill>
            <a:prstDash val="solid"/>
            <a:round/>
          </a:ln>
        </p:spPr>
        <p:style>
          <a:lnRef idx="2">
            <a:schemeClr val="accent6"/>
          </a:lnRef>
          <a:fillRef idx="1">
            <a:schemeClr val="lt1"/>
          </a:fillRef>
          <a:effectRef idx="0">
            <a:schemeClr val="accent6"/>
          </a:effectRef>
          <a:fontRef idx="minor">
            <a:schemeClr val="dk1"/>
          </a:fontRef>
        </p:style>
        <p:txBody>
          <a:bodyPr anchor="ctr"/>
          <a:lstStyle>
            <a:extLst/>
          </a:lstStyle>
          <a:p>
            <a:pPr algn="ctr"/>
            <a:endParaRPr lang="en-US" dirty="0"/>
          </a:p>
        </p:txBody>
      </p:sp>
      <p:sp>
        <p:nvSpPr>
          <p:cNvPr id="8" name="Rectangle 6"/>
          <p:cNvSpPr/>
          <p:nvPr/>
        </p:nvSpPr>
        <p:spPr>
          <a:xfrm>
            <a:off x="1371600" y="3886200"/>
            <a:ext cx="1676400" cy="2057400"/>
          </a:xfrm>
          <a:prstGeom prst="rect">
            <a:avLst/>
          </a:prstGeom>
          <a:ln w="76200" cap="sq" cmpd="thickThin" algn="ctr">
            <a:solidFill>
              <a:schemeClr val="accent6"/>
            </a:solidFill>
            <a:prstDash val="solid"/>
            <a:round/>
          </a:ln>
        </p:spPr>
        <p:style>
          <a:lnRef idx="2">
            <a:schemeClr val="accent6"/>
          </a:lnRef>
          <a:fillRef idx="1">
            <a:schemeClr val="lt1"/>
          </a:fillRef>
          <a:effectRef idx="0">
            <a:schemeClr val="accent6"/>
          </a:effectRef>
          <a:fontRef idx="minor">
            <a:schemeClr val="dk1"/>
          </a:fontRef>
        </p:style>
        <p:txBody>
          <a:bodyPr anchor="ctr"/>
          <a:lstStyle>
            <a:extLst/>
          </a:lstStyle>
          <a:p>
            <a:pPr algn="ctr"/>
            <a:endParaRPr lang="en-US" dirty="0"/>
          </a:p>
        </p:txBody>
      </p:sp>
      <p:sp>
        <p:nvSpPr>
          <p:cNvPr id="26" name="Rectangle 6"/>
          <p:cNvSpPr/>
          <p:nvPr/>
        </p:nvSpPr>
        <p:spPr>
          <a:xfrm>
            <a:off x="3505200" y="1447800"/>
            <a:ext cx="1676400" cy="2057400"/>
          </a:xfrm>
          <a:prstGeom prst="rect">
            <a:avLst/>
          </a:prstGeom>
          <a:ln w="76200" cap="sq" cmpd="thickThin" algn="ctr">
            <a:solidFill>
              <a:schemeClr val="accent6"/>
            </a:solidFill>
            <a:prstDash val="solid"/>
            <a:round/>
          </a:ln>
        </p:spPr>
        <p:style>
          <a:lnRef idx="2">
            <a:schemeClr val="accent6"/>
          </a:lnRef>
          <a:fillRef idx="1">
            <a:schemeClr val="lt1"/>
          </a:fillRef>
          <a:effectRef idx="0">
            <a:schemeClr val="accent6"/>
          </a:effectRef>
          <a:fontRef idx="minor">
            <a:schemeClr val="dk1"/>
          </a:fontRef>
        </p:style>
        <p:txBody>
          <a:bodyPr anchor="ctr"/>
          <a:lstStyle>
            <a:extLst/>
          </a:lstStyle>
          <a:p>
            <a:pPr algn="ctr"/>
            <a:endParaRPr lang="en-US" dirty="0"/>
          </a:p>
        </p:txBody>
      </p:sp>
      <p:sp>
        <p:nvSpPr>
          <p:cNvPr id="25" name="Rectangle 6"/>
          <p:cNvSpPr/>
          <p:nvPr/>
        </p:nvSpPr>
        <p:spPr>
          <a:xfrm>
            <a:off x="3505200" y="3886200"/>
            <a:ext cx="1676400" cy="2057400"/>
          </a:xfrm>
          <a:prstGeom prst="rect">
            <a:avLst/>
          </a:prstGeom>
          <a:ln w="76200" cap="sq" cmpd="thickThin" algn="ctr">
            <a:solidFill>
              <a:schemeClr val="accent6"/>
            </a:solidFill>
            <a:prstDash val="solid"/>
            <a:round/>
          </a:ln>
        </p:spPr>
        <p:style>
          <a:lnRef idx="2">
            <a:schemeClr val="accent6"/>
          </a:lnRef>
          <a:fillRef idx="1">
            <a:schemeClr val="lt1"/>
          </a:fillRef>
          <a:effectRef idx="0">
            <a:schemeClr val="accent6"/>
          </a:effectRef>
          <a:fontRef idx="minor">
            <a:schemeClr val="dk1"/>
          </a:fontRef>
        </p:style>
        <p:txBody>
          <a:bodyPr anchor="ctr"/>
          <a:lstStyle>
            <a:extLst/>
          </a:lstStyle>
          <a:p>
            <a:pPr algn="ctr"/>
            <a:endParaRPr lang="en-US" dirty="0"/>
          </a:p>
        </p:txBody>
      </p:sp>
      <p:sp>
        <p:nvSpPr>
          <p:cNvPr id="31" name="Rectangle 6"/>
          <p:cNvSpPr/>
          <p:nvPr/>
        </p:nvSpPr>
        <p:spPr>
          <a:xfrm>
            <a:off x="5638800" y="1447800"/>
            <a:ext cx="1676400" cy="2057400"/>
          </a:xfrm>
          <a:prstGeom prst="rect">
            <a:avLst/>
          </a:prstGeom>
          <a:ln w="76200" cap="sq" cmpd="thickThin" algn="ctr">
            <a:solidFill>
              <a:schemeClr val="accent6"/>
            </a:solidFill>
            <a:prstDash val="solid"/>
            <a:round/>
          </a:ln>
        </p:spPr>
        <p:style>
          <a:lnRef idx="2">
            <a:schemeClr val="accent6"/>
          </a:lnRef>
          <a:fillRef idx="1">
            <a:schemeClr val="lt1"/>
          </a:fillRef>
          <a:effectRef idx="0">
            <a:schemeClr val="accent6"/>
          </a:effectRef>
          <a:fontRef idx="minor">
            <a:schemeClr val="dk1"/>
          </a:fontRef>
        </p:style>
        <p:txBody>
          <a:bodyPr anchor="ctr"/>
          <a:lstStyle>
            <a:extLst/>
          </a:lstStyle>
          <a:p>
            <a:pPr algn="ctr"/>
            <a:endParaRPr lang="en-US" dirty="0"/>
          </a:p>
        </p:txBody>
      </p:sp>
      <p:sp>
        <p:nvSpPr>
          <p:cNvPr id="3" name="Rectangle 6"/>
          <p:cNvSpPr/>
          <p:nvPr/>
        </p:nvSpPr>
        <p:spPr>
          <a:xfrm>
            <a:off x="5638800" y="3886200"/>
            <a:ext cx="1676400" cy="2057400"/>
          </a:xfrm>
          <a:prstGeom prst="rect">
            <a:avLst/>
          </a:prstGeom>
          <a:ln w="76200" cap="sq" cmpd="thickThin" algn="ctr">
            <a:solidFill>
              <a:schemeClr val="accent6"/>
            </a:solidFill>
            <a:prstDash val="solid"/>
            <a:round/>
          </a:ln>
        </p:spPr>
        <p:style>
          <a:lnRef idx="2">
            <a:schemeClr val="accent6"/>
          </a:lnRef>
          <a:fillRef idx="1">
            <a:schemeClr val="lt1"/>
          </a:fillRef>
          <a:effectRef idx="0">
            <a:schemeClr val="accent6"/>
          </a:effectRef>
          <a:fontRef idx="minor">
            <a:schemeClr val="dk1"/>
          </a:fontRef>
        </p:style>
        <p:txBody>
          <a:bodyPr anchor="ctr"/>
          <a:lstStyle>
            <a:extLst/>
          </a:lstStyle>
          <a:p>
            <a:pPr algn="ctr"/>
            <a:endParaRPr lang="en-US" dirty="0"/>
          </a:p>
        </p:txBody>
      </p:sp>
      <p:sp>
        <p:nvSpPr>
          <p:cNvPr id="24" name="Rectangle 10"/>
          <p:cNvSpPr>
            <a:spLocks noGrp="1"/>
          </p:cNvSpPr>
          <p:nvPr>
            <p:ph type="pic" sz="quarter" idx="13" hasCustomPrompt="1"/>
          </p:nvPr>
        </p:nvSpPr>
        <p:spPr>
          <a:xfrm>
            <a:off x="1524000" y="1600200"/>
            <a:ext cx="1371600" cy="685800"/>
          </a:xfrm>
        </p:spPr>
        <p:txBody>
          <a:bodyPr/>
          <a:lstStyle>
            <a:extLst/>
          </a:lstStyle>
          <a:p>
            <a:r>
              <a:rPr lang="en-US" dirty="0" smtClean="0"/>
              <a:t>Company</a:t>
            </a:r>
            <a:r>
              <a:rPr lang="en-US" baseline="0" dirty="0" smtClean="0"/>
              <a:t> Logo</a:t>
            </a:r>
            <a:endParaRPr lang="en-US" dirty="0"/>
          </a:p>
        </p:txBody>
      </p:sp>
      <p:sp>
        <p:nvSpPr>
          <p:cNvPr id="19" name="Rectangle 10"/>
          <p:cNvSpPr>
            <a:spLocks noGrp="1"/>
          </p:cNvSpPr>
          <p:nvPr>
            <p:ph type="pic" sz="quarter" idx="29" hasCustomPrompt="1"/>
          </p:nvPr>
        </p:nvSpPr>
        <p:spPr>
          <a:xfrm>
            <a:off x="1524000" y="4038600"/>
            <a:ext cx="1371600" cy="685800"/>
          </a:xfrm>
        </p:spPr>
        <p:txBody>
          <a:bodyPr/>
          <a:lstStyle>
            <a:extLst/>
          </a:lstStyle>
          <a:p>
            <a:r>
              <a:rPr lang="en-US" dirty="0" smtClean="0"/>
              <a:t>Company</a:t>
            </a:r>
            <a:r>
              <a:rPr lang="en-US" baseline="0" dirty="0" smtClean="0"/>
              <a:t> Logo</a:t>
            </a:r>
            <a:endParaRPr lang="en-US" dirty="0"/>
          </a:p>
        </p:txBody>
      </p:sp>
      <p:sp>
        <p:nvSpPr>
          <p:cNvPr id="27" name="Rectangle 10"/>
          <p:cNvSpPr>
            <a:spLocks noGrp="1"/>
          </p:cNvSpPr>
          <p:nvPr>
            <p:ph type="pic" sz="quarter" idx="17" hasCustomPrompt="1"/>
          </p:nvPr>
        </p:nvSpPr>
        <p:spPr>
          <a:xfrm>
            <a:off x="3657600" y="1600200"/>
            <a:ext cx="1371600" cy="685800"/>
          </a:xfrm>
        </p:spPr>
        <p:txBody>
          <a:bodyPr/>
          <a:lstStyle>
            <a:extLst/>
          </a:lstStyle>
          <a:p>
            <a:r>
              <a:rPr lang="en-US" dirty="0" smtClean="0"/>
              <a:t>Company</a:t>
            </a:r>
            <a:r>
              <a:rPr lang="en-US" baseline="0" dirty="0" smtClean="0"/>
              <a:t> Logo</a:t>
            </a:r>
            <a:endParaRPr lang="en-US" dirty="0"/>
          </a:p>
        </p:txBody>
      </p:sp>
      <p:sp>
        <p:nvSpPr>
          <p:cNvPr id="11" name="Rectangle 10"/>
          <p:cNvSpPr>
            <a:spLocks noGrp="1"/>
          </p:cNvSpPr>
          <p:nvPr>
            <p:ph type="pic" sz="quarter" idx="30" hasCustomPrompt="1"/>
          </p:nvPr>
        </p:nvSpPr>
        <p:spPr>
          <a:xfrm>
            <a:off x="3657600" y="4038600"/>
            <a:ext cx="1371600" cy="685800"/>
          </a:xfrm>
        </p:spPr>
        <p:txBody>
          <a:bodyPr/>
          <a:lstStyle>
            <a:extLst/>
          </a:lstStyle>
          <a:p>
            <a:r>
              <a:rPr lang="en-US" dirty="0" smtClean="0"/>
              <a:t>Company</a:t>
            </a:r>
            <a:r>
              <a:rPr lang="en-US" baseline="0" dirty="0" smtClean="0"/>
              <a:t> Logo</a:t>
            </a:r>
            <a:endParaRPr lang="en-US" dirty="0"/>
          </a:p>
        </p:txBody>
      </p:sp>
      <p:sp>
        <p:nvSpPr>
          <p:cNvPr id="4" name="Rectangle 10"/>
          <p:cNvSpPr>
            <a:spLocks noGrp="1"/>
          </p:cNvSpPr>
          <p:nvPr>
            <p:ph type="pic" sz="quarter" idx="21" hasCustomPrompt="1"/>
          </p:nvPr>
        </p:nvSpPr>
        <p:spPr>
          <a:xfrm>
            <a:off x="5791200" y="1600200"/>
            <a:ext cx="1371600" cy="685800"/>
          </a:xfrm>
        </p:spPr>
        <p:txBody>
          <a:bodyPr/>
          <a:lstStyle>
            <a:extLst/>
          </a:lstStyle>
          <a:p>
            <a:r>
              <a:rPr lang="en-US" dirty="0" smtClean="0"/>
              <a:t>Company</a:t>
            </a:r>
            <a:r>
              <a:rPr lang="en-US" baseline="0" dirty="0" smtClean="0"/>
              <a:t> Logo</a:t>
            </a:r>
            <a:endParaRPr lang="en-US" dirty="0"/>
          </a:p>
        </p:txBody>
      </p:sp>
      <p:sp>
        <p:nvSpPr>
          <p:cNvPr id="15" name="Rectangle 10"/>
          <p:cNvSpPr>
            <a:spLocks noGrp="1"/>
          </p:cNvSpPr>
          <p:nvPr>
            <p:ph type="pic" sz="quarter" idx="31" hasCustomPrompt="1"/>
          </p:nvPr>
        </p:nvSpPr>
        <p:spPr>
          <a:xfrm>
            <a:off x="5791200" y="4038600"/>
            <a:ext cx="1371600" cy="685800"/>
          </a:xfrm>
        </p:spPr>
        <p:txBody>
          <a:bodyPr/>
          <a:lstStyle>
            <a:extLst/>
          </a:lstStyle>
          <a:p>
            <a:r>
              <a:rPr lang="en-US" dirty="0" smtClean="0"/>
              <a:t>Company</a:t>
            </a:r>
            <a:r>
              <a:rPr lang="en-US" baseline="0" dirty="0" smtClean="0"/>
              <a:t> Logo</a:t>
            </a:r>
            <a:endParaRPr lang="en-US" dirty="0"/>
          </a:p>
        </p:txBody>
      </p:sp>
      <p:sp>
        <p:nvSpPr>
          <p:cNvPr id="7" name="Rectangle 12"/>
          <p:cNvSpPr>
            <a:spLocks noGrp="1"/>
          </p:cNvSpPr>
          <p:nvPr>
            <p:ph type="body" sz="quarter" idx="14" hasCustomPrompt="1"/>
          </p:nvPr>
        </p:nvSpPr>
        <p:spPr>
          <a:xfrm>
            <a:off x="1524000" y="2895600"/>
            <a:ext cx="1371600" cy="304800"/>
          </a:xfrm>
        </p:spPr>
        <p:txBody>
          <a:bodyPr anchor="ctr"/>
          <a:lstStyle>
            <a:lvl1pPr algn="ctr">
              <a:defRPr b="1"/>
            </a:lvl1pPr>
            <a:extLst/>
          </a:lstStyle>
          <a:p>
            <a:pPr lvl="0"/>
            <a:r>
              <a:rPr lang="en-US" dirty="0" smtClean="0"/>
              <a:t>Amount</a:t>
            </a:r>
            <a:endParaRPr lang="en-US" dirty="0"/>
          </a:p>
        </p:txBody>
      </p:sp>
      <p:sp>
        <p:nvSpPr>
          <p:cNvPr id="28" name="Rectangle 12"/>
          <p:cNvSpPr>
            <a:spLocks noGrp="1"/>
          </p:cNvSpPr>
          <p:nvPr>
            <p:ph type="body" sz="quarter" idx="33" hasCustomPrompt="1"/>
          </p:nvPr>
        </p:nvSpPr>
        <p:spPr>
          <a:xfrm>
            <a:off x="1524000" y="5334000"/>
            <a:ext cx="1371600" cy="304800"/>
          </a:xfrm>
        </p:spPr>
        <p:txBody>
          <a:bodyPr anchor="ctr"/>
          <a:lstStyle>
            <a:lvl1pPr algn="ctr">
              <a:defRPr b="1"/>
            </a:lvl1pPr>
            <a:extLst/>
          </a:lstStyle>
          <a:p>
            <a:pPr lvl="0"/>
            <a:r>
              <a:rPr lang="en-US" dirty="0" smtClean="0"/>
              <a:t>Amount</a:t>
            </a:r>
            <a:endParaRPr lang="en-US" dirty="0"/>
          </a:p>
        </p:txBody>
      </p:sp>
      <p:sp>
        <p:nvSpPr>
          <p:cNvPr id="30" name="Rectangle 12"/>
          <p:cNvSpPr>
            <a:spLocks noGrp="1"/>
          </p:cNvSpPr>
          <p:nvPr>
            <p:ph type="body" sz="quarter" idx="18" hasCustomPrompt="1"/>
          </p:nvPr>
        </p:nvSpPr>
        <p:spPr>
          <a:xfrm>
            <a:off x="3657600" y="2895600"/>
            <a:ext cx="1371600" cy="304800"/>
          </a:xfrm>
        </p:spPr>
        <p:txBody>
          <a:bodyPr anchor="ctr"/>
          <a:lstStyle>
            <a:lvl1pPr algn="ctr">
              <a:defRPr b="1"/>
            </a:lvl1pPr>
            <a:extLst/>
          </a:lstStyle>
          <a:p>
            <a:pPr lvl="0"/>
            <a:r>
              <a:rPr lang="en-US" dirty="0" smtClean="0"/>
              <a:t>Amount</a:t>
            </a:r>
            <a:endParaRPr lang="en-US" dirty="0"/>
          </a:p>
        </p:txBody>
      </p:sp>
      <p:sp>
        <p:nvSpPr>
          <p:cNvPr id="13" name="Rectangle 12"/>
          <p:cNvSpPr>
            <a:spLocks noGrp="1"/>
          </p:cNvSpPr>
          <p:nvPr>
            <p:ph type="body" sz="quarter" idx="34" hasCustomPrompt="1"/>
          </p:nvPr>
        </p:nvSpPr>
        <p:spPr>
          <a:xfrm>
            <a:off x="3657600" y="5334000"/>
            <a:ext cx="1371600" cy="304800"/>
          </a:xfrm>
        </p:spPr>
        <p:txBody>
          <a:bodyPr anchor="ctr"/>
          <a:lstStyle>
            <a:lvl1pPr algn="ctr">
              <a:defRPr b="1"/>
            </a:lvl1pPr>
            <a:extLst/>
          </a:lstStyle>
          <a:p>
            <a:pPr lvl="0"/>
            <a:r>
              <a:rPr lang="en-US" dirty="0" smtClean="0"/>
              <a:t>Amount</a:t>
            </a:r>
            <a:endParaRPr lang="en-US" dirty="0"/>
          </a:p>
        </p:txBody>
      </p:sp>
      <p:sp>
        <p:nvSpPr>
          <p:cNvPr id="14" name="Rectangle 12"/>
          <p:cNvSpPr>
            <a:spLocks noGrp="1"/>
          </p:cNvSpPr>
          <p:nvPr>
            <p:ph type="body" sz="quarter" idx="22" hasCustomPrompt="1"/>
          </p:nvPr>
        </p:nvSpPr>
        <p:spPr>
          <a:xfrm>
            <a:off x="5791200" y="2895600"/>
            <a:ext cx="1371600" cy="304800"/>
          </a:xfrm>
        </p:spPr>
        <p:txBody>
          <a:bodyPr anchor="ctr"/>
          <a:lstStyle>
            <a:lvl1pPr algn="ctr">
              <a:defRPr b="1"/>
            </a:lvl1pPr>
            <a:extLst/>
          </a:lstStyle>
          <a:p>
            <a:pPr lvl="0"/>
            <a:r>
              <a:rPr lang="en-US" dirty="0" smtClean="0"/>
              <a:t>Amount</a:t>
            </a:r>
            <a:endParaRPr lang="en-US" dirty="0"/>
          </a:p>
        </p:txBody>
      </p:sp>
      <p:sp>
        <p:nvSpPr>
          <p:cNvPr id="2" name="Rectangle 12"/>
          <p:cNvSpPr>
            <a:spLocks noGrp="1"/>
          </p:cNvSpPr>
          <p:nvPr>
            <p:ph type="body" sz="quarter" idx="35" hasCustomPrompt="1"/>
          </p:nvPr>
        </p:nvSpPr>
        <p:spPr>
          <a:xfrm>
            <a:off x="5791200" y="5334000"/>
            <a:ext cx="1371600" cy="304800"/>
          </a:xfrm>
        </p:spPr>
        <p:txBody>
          <a:bodyPr anchor="ctr"/>
          <a:lstStyle>
            <a:lvl1pPr algn="ctr">
              <a:defRPr b="1"/>
            </a:lvl1pPr>
            <a:extLst/>
          </a:lstStyle>
          <a:p>
            <a:pPr lvl="0"/>
            <a:r>
              <a:rPr lang="en-US" dirty="0" smtClean="0"/>
              <a:t>Amount</a:t>
            </a:r>
            <a:endParaRPr lang="en-US" dirty="0"/>
          </a:p>
        </p:txBody>
      </p:sp>
      <p:sp>
        <p:nvSpPr>
          <p:cNvPr id="44" name="Rectangle 11"/>
          <p:cNvSpPr>
            <a:spLocks noGrp="1"/>
          </p:cNvSpPr>
          <p:nvPr>
            <p:ph type="body" sz="quarter" idx="15" hasCustomPrompt="1"/>
          </p:nvPr>
        </p:nvSpPr>
        <p:spPr>
          <a:xfrm>
            <a:off x="1524000" y="3200400"/>
            <a:ext cx="1371600" cy="152400"/>
          </a:xfrm>
        </p:spPr>
        <p:txBody>
          <a:bodyPr anchor="ctr">
            <a:noAutofit/>
          </a:bodyPr>
          <a:lstStyle>
            <a:lvl1pPr algn="ctr">
              <a:defRPr sz="800" i="1"/>
            </a:lvl1pPr>
            <a:extLst/>
          </a:lstStyle>
          <a:p>
            <a:pPr lvl="0"/>
            <a:r>
              <a:rPr lang="en-US" dirty="0" smtClean="0"/>
              <a:t>Date</a:t>
            </a:r>
            <a:endParaRPr lang="en-US" dirty="0"/>
          </a:p>
        </p:txBody>
      </p:sp>
      <p:sp>
        <p:nvSpPr>
          <p:cNvPr id="35" name="Rectangle 11"/>
          <p:cNvSpPr>
            <a:spLocks noGrp="1"/>
          </p:cNvSpPr>
          <p:nvPr>
            <p:ph type="body" sz="quarter" idx="37" hasCustomPrompt="1"/>
          </p:nvPr>
        </p:nvSpPr>
        <p:spPr>
          <a:xfrm>
            <a:off x="1524000" y="5638800"/>
            <a:ext cx="1371600" cy="152400"/>
          </a:xfrm>
        </p:spPr>
        <p:txBody>
          <a:bodyPr anchor="ctr">
            <a:noAutofit/>
          </a:bodyPr>
          <a:lstStyle>
            <a:lvl1pPr algn="ctr">
              <a:defRPr sz="800" i="1"/>
            </a:lvl1pPr>
            <a:extLst/>
          </a:lstStyle>
          <a:p>
            <a:pPr lvl="0"/>
            <a:r>
              <a:rPr lang="en-US" dirty="0" smtClean="0"/>
              <a:t>Date</a:t>
            </a:r>
            <a:endParaRPr lang="en-US" dirty="0"/>
          </a:p>
        </p:txBody>
      </p:sp>
      <p:sp>
        <p:nvSpPr>
          <p:cNvPr id="34" name="Rectangle 11"/>
          <p:cNvSpPr>
            <a:spLocks noGrp="1"/>
          </p:cNvSpPr>
          <p:nvPr>
            <p:ph type="body" sz="quarter" idx="19" hasCustomPrompt="1"/>
          </p:nvPr>
        </p:nvSpPr>
        <p:spPr>
          <a:xfrm>
            <a:off x="3657600" y="3200400"/>
            <a:ext cx="1371600" cy="152400"/>
          </a:xfrm>
        </p:spPr>
        <p:txBody>
          <a:bodyPr anchor="ctr">
            <a:noAutofit/>
          </a:bodyPr>
          <a:lstStyle>
            <a:lvl1pPr algn="ctr">
              <a:defRPr sz="800" i="1"/>
            </a:lvl1pPr>
            <a:extLst/>
          </a:lstStyle>
          <a:p>
            <a:pPr lvl="0"/>
            <a:r>
              <a:rPr lang="en-US" dirty="0" smtClean="0"/>
              <a:t>Date</a:t>
            </a:r>
            <a:endParaRPr lang="en-US" dirty="0"/>
          </a:p>
        </p:txBody>
      </p:sp>
      <p:sp>
        <p:nvSpPr>
          <p:cNvPr id="40" name="Rectangle 11"/>
          <p:cNvSpPr>
            <a:spLocks noGrp="1"/>
          </p:cNvSpPr>
          <p:nvPr>
            <p:ph type="body" sz="quarter" idx="38" hasCustomPrompt="1"/>
          </p:nvPr>
        </p:nvSpPr>
        <p:spPr>
          <a:xfrm>
            <a:off x="3657600" y="5638800"/>
            <a:ext cx="1371600" cy="152400"/>
          </a:xfrm>
        </p:spPr>
        <p:txBody>
          <a:bodyPr anchor="ctr">
            <a:noAutofit/>
          </a:bodyPr>
          <a:lstStyle>
            <a:lvl1pPr algn="ctr">
              <a:defRPr sz="800" i="1"/>
            </a:lvl1pPr>
            <a:extLst/>
          </a:lstStyle>
          <a:p>
            <a:pPr lvl="0"/>
            <a:r>
              <a:rPr lang="en-US" dirty="0" smtClean="0"/>
              <a:t>Date</a:t>
            </a:r>
            <a:endParaRPr lang="en-US" dirty="0"/>
          </a:p>
        </p:txBody>
      </p:sp>
      <p:sp>
        <p:nvSpPr>
          <p:cNvPr id="38" name="Rectangle 11"/>
          <p:cNvSpPr>
            <a:spLocks noGrp="1"/>
          </p:cNvSpPr>
          <p:nvPr>
            <p:ph type="body" sz="quarter" idx="23" hasCustomPrompt="1"/>
          </p:nvPr>
        </p:nvSpPr>
        <p:spPr>
          <a:xfrm>
            <a:off x="5791200" y="3200400"/>
            <a:ext cx="1371600" cy="152400"/>
          </a:xfrm>
        </p:spPr>
        <p:txBody>
          <a:bodyPr anchor="ctr">
            <a:noAutofit/>
          </a:bodyPr>
          <a:lstStyle>
            <a:lvl1pPr algn="ctr">
              <a:defRPr sz="800" i="1"/>
            </a:lvl1pPr>
            <a:extLst/>
          </a:lstStyle>
          <a:p>
            <a:pPr lvl="0"/>
            <a:r>
              <a:rPr lang="en-US" dirty="0" smtClean="0"/>
              <a:t>Date</a:t>
            </a:r>
            <a:endParaRPr lang="en-US" dirty="0"/>
          </a:p>
        </p:txBody>
      </p:sp>
      <p:sp>
        <p:nvSpPr>
          <p:cNvPr id="33" name="Rectangle 11"/>
          <p:cNvSpPr>
            <a:spLocks noGrp="1"/>
          </p:cNvSpPr>
          <p:nvPr>
            <p:ph type="body" sz="quarter" idx="39" hasCustomPrompt="1"/>
          </p:nvPr>
        </p:nvSpPr>
        <p:spPr>
          <a:xfrm>
            <a:off x="5791200" y="5638800"/>
            <a:ext cx="1371600" cy="152400"/>
          </a:xfrm>
        </p:spPr>
        <p:txBody>
          <a:bodyPr anchor="ctr">
            <a:noAutofit/>
          </a:bodyPr>
          <a:lstStyle>
            <a:lvl1pPr algn="ctr">
              <a:defRPr sz="800" i="1"/>
            </a:lvl1pPr>
            <a:extLst/>
          </a:lstStyle>
          <a:p>
            <a:pPr lvl="0"/>
            <a:r>
              <a:rPr lang="en-US" dirty="0" smtClean="0"/>
              <a:t>Date</a:t>
            </a:r>
            <a:endParaRPr lang="en-US" dirty="0"/>
          </a:p>
        </p:txBody>
      </p:sp>
      <p:sp>
        <p:nvSpPr>
          <p:cNvPr id="5" name="Rectangle 14"/>
          <p:cNvSpPr>
            <a:spLocks noGrp="1"/>
          </p:cNvSpPr>
          <p:nvPr>
            <p:ph type="body" sz="quarter" idx="16" hasCustomPrompt="1"/>
          </p:nvPr>
        </p:nvSpPr>
        <p:spPr>
          <a:xfrm>
            <a:off x="1524000" y="2286000"/>
            <a:ext cx="1371600" cy="609600"/>
          </a:xfrm>
        </p:spPr>
        <p:txBody>
          <a:bodyPr anchor="ctr"/>
          <a:lstStyle>
            <a:lvl1pPr algn="ctr">
              <a:defRPr sz="800"/>
            </a:lvl1pPr>
            <a:extLst/>
          </a:lstStyle>
          <a:p>
            <a:pPr lvl="0"/>
            <a:r>
              <a:rPr lang="en-US" dirty="0" smtClean="0"/>
              <a:t>Description</a:t>
            </a:r>
            <a:endParaRPr lang="en-US" dirty="0"/>
          </a:p>
        </p:txBody>
      </p:sp>
      <p:sp>
        <p:nvSpPr>
          <p:cNvPr id="56" name="Rectangle 14"/>
          <p:cNvSpPr>
            <a:spLocks noGrp="1"/>
          </p:cNvSpPr>
          <p:nvPr>
            <p:ph type="body" sz="quarter" idx="41" hasCustomPrompt="1"/>
          </p:nvPr>
        </p:nvSpPr>
        <p:spPr>
          <a:xfrm>
            <a:off x="1524000" y="4724400"/>
            <a:ext cx="1371600" cy="609600"/>
          </a:xfrm>
        </p:spPr>
        <p:txBody>
          <a:bodyPr anchor="ctr"/>
          <a:lstStyle>
            <a:lvl1pPr algn="ctr">
              <a:defRPr sz="800"/>
            </a:lvl1pPr>
            <a:extLst/>
          </a:lstStyle>
          <a:p>
            <a:pPr lvl="0"/>
            <a:r>
              <a:rPr lang="en-US" dirty="0" smtClean="0"/>
              <a:t>Description</a:t>
            </a:r>
            <a:endParaRPr lang="en-US" dirty="0"/>
          </a:p>
        </p:txBody>
      </p:sp>
      <p:sp>
        <p:nvSpPr>
          <p:cNvPr id="62" name="Rectangle 14"/>
          <p:cNvSpPr>
            <a:spLocks noGrp="1"/>
          </p:cNvSpPr>
          <p:nvPr>
            <p:ph type="body" sz="quarter" idx="20" hasCustomPrompt="1"/>
          </p:nvPr>
        </p:nvSpPr>
        <p:spPr>
          <a:xfrm>
            <a:off x="3657600" y="2286000"/>
            <a:ext cx="1371600" cy="609600"/>
          </a:xfrm>
        </p:spPr>
        <p:txBody>
          <a:bodyPr anchor="ctr"/>
          <a:lstStyle>
            <a:lvl1pPr algn="ctr">
              <a:defRPr sz="800"/>
            </a:lvl1pPr>
            <a:extLst/>
          </a:lstStyle>
          <a:p>
            <a:pPr lvl="0"/>
            <a:r>
              <a:rPr lang="en-US" dirty="0" smtClean="0"/>
              <a:t>Description</a:t>
            </a:r>
            <a:endParaRPr lang="en-US" dirty="0"/>
          </a:p>
        </p:txBody>
      </p:sp>
      <p:sp>
        <p:nvSpPr>
          <p:cNvPr id="37" name="Rectangle 14"/>
          <p:cNvSpPr>
            <a:spLocks noGrp="1"/>
          </p:cNvSpPr>
          <p:nvPr>
            <p:ph type="body" sz="quarter" idx="42" hasCustomPrompt="1"/>
          </p:nvPr>
        </p:nvSpPr>
        <p:spPr>
          <a:xfrm>
            <a:off x="3657600" y="4724400"/>
            <a:ext cx="1371600" cy="609600"/>
          </a:xfrm>
        </p:spPr>
        <p:txBody>
          <a:bodyPr anchor="ctr"/>
          <a:lstStyle>
            <a:lvl1pPr algn="ctr">
              <a:defRPr sz="800"/>
            </a:lvl1pPr>
            <a:extLst/>
          </a:lstStyle>
          <a:p>
            <a:pPr lvl="0"/>
            <a:r>
              <a:rPr lang="en-US" dirty="0" smtClean="0"/>
              <a:t>Description</a:t>
            </a:r>
            <a:endParaRPr lang="en-US" dirty="0"/>
          </a:p>
        </p:txBody>
      </p:sp>
      <p:sp>
        <p:nvSpPr>
          <p:cNvPr id="41" name="Rectangle 14"/>
          <p:cNvSpPr>
            <a:spLocks noGrp="1"/>
          </p:cNvSpPr>
          <p:nvPr>
            <p:ph type="body" sz="quarter" idx="24" hasCustomPrompt="1"/>
          </p:nvPr>
        </p:nvSpPr>
        <p:spPr>
          <a:xfrm>
            <a:off x="5791200" y="2286000"/>
            <a:ext cx="1371600" cy="609600"/>
          </a:xfrm>
        </p:spPr>
        <p:txBody>
          <a:bodyPr anchor="ctr"/>
          <a:lstStyle>
            <a:lvl1pPr algn="ctr">
              <a:defRPr sz="800"/>
            </a:lvl1pPr>
            <a:extLst/>
          </a:lstStyle>
          <a:p>
            <a:pPr lvl="0"/>
            <a:r>
              <a:rPr lang="en-US" dirty="0" smtClean="0"/>
              <a:t>Description</a:t>
            </a:r>
            <a:endParaRPr lang="en-US" dirty="0"/>
          </a:p>
        </p:txBody>
      </p:sp>
      <p:sp>
        <p:nvSpPr>
          <p:cNvPr id="52" name="Rectangle 14"/>
          <p:cNvSpPr>
            <a:spLocks noGrp="1"/>
          </p:cNvSpPr>
          <p:nvPr>
            <p:ph type="body" sz="quarter" idx="43" hasCustomPrompt="1"/>
          </p:nvPr>
        </p:nvSpPr>
        <p:spPr>
          <a:xfrm>
            <a:off x="5791200" y="4724400"/>
            <a:ext cx="1371600" cy="609600"/>
          </a:xfrm>
        </p:spPr>
        <p:txBody>
          <a:bodyPr anchor="ctr"/>
          <a:lstStyle>
            <a:lvl1pPr algn="ctr">
              <a:defRPr sz="800"/>
            </a:lvl1pPr>
            <a:extLst/>
          </a:lstStyle>
          <a:p>
            <a:pPr lvl="0"/>
            <a:r>
              <a:rPr lang="en-US" dirty="0" smtClean="0"/>
              <a:t>Description</a:t>
            </a:r>
            <a:endParaRPr lang="en-US" dirty="0"/>
          </a:p>
        </p:txBody>
      </p:sp>
      <p:sp>
        <p:nvSpPr>
          <p:cNvPr id="39" name="Rectangle 51"/>
          <p:cNvSpPr>
            <a:spLocks noGrp="1"/>
          </p:cNvSpPr>
          <p:nvPr>
            <p:ph type="body" sz="quarter" idx="46"/>
          </p:nvPr>
        </p:nvSpPr>
        <p:spPr>
          <a:xfrm>
            <a:off x="304800" y="381000"/>
            <a:ext cx="8077200" cy="838200"/>
          </a:xfrm>
        </p:spPr>
        <p:txBody>
          <a:bodyPr/>
          <a:lstStyle>
            <a:lvl1pPr>
              <a:defRPr sz="1200"/>
            </a:lvl1pPr>
            <a:extLst/>
          </a:lstStyle>
          <a:p>
            <a:pPr lvl="0"/>
            <a:r>
              <a:rPr lang="en-US" smtClean="0"/>
              <a:t>Click to edit Master text styles</a:t>
            </a:r>
          </a:p>
        </p:txBody>
      </p:sp>
      <p:sp>
        <p:nvSpPr>
          <p:cNvPr id="42" name="Rectangle 42"/>
          <p:cNvSpPr>
            <a:spLocks noGrp="1"/>
          </p:cNvSpPr>
          <p:nvPr>
            <p:ph type="dt" sz="half" idx="47"/>
          </p:nvPr>
        </p:nvSpPr>
        <p:spPr/>
        <p:txBody>
          <a:bodyPr/>
          <a:lstStyle>
            <a:extLst/>
          </a:lstStyle>
          <a:p>
            <a:pPr algn="r"/>
            <a:fld id="{E8BD303E-7304-41BE-B693-A76D7275A3B0}" type="datetime1">
              <a:rPr lang="en-US" smtClean="0"/>
              <a:pPr algn="r"/>
              <a:t>12/17/2013</a:t>
            </a:fld>
            <a:endParaRPr lang="en-US" dirty="0"/>
          </a:p>
        </p:txBody>
      </p:sp>
      <p:sp>
        <p:nvSpPr>
          <p:cNvPr id="43" name="Rectangle 43"/>
          <p:cNvSpPr>
            <a:spLocks noGrp="1"/>
          </p:cNvSpPr>
          <p:nvPr>
            <p:ph type="sldNum" sz="quarter" idx="48"/>
          </p:nvPr>
        </p:nvSpPr>
        <p:spPr/>
        <p:txBody>
          <a:bodyPr/>
          <a:lstStyle>
            <a:extLst/>
          </a:lstStyle>
          <a:p>
            <a:pPr algn="r"/>
            <a:fld id="{256D3EEF-DE4E-429D-8EC4-DDC531AFF587}" type="slidenum">
              <a:rPr lang="en-US" sz="1000" smtClean="0"/>
              <a:pPr algn="r"/>
              <a:t>‹#›</a:t>
            </a:fld>
            <a:endParaRPr lang="en-US" dirty="0"/>
          </a:p>
        </p:txBody>
      </p:sp>
      <p:sp>
        <p:nvSpPr>
          <p:cNvPr id="45" name="Rectangle 45"/>
          <p:cNvSpPr>
            <a:spLocks noGrp="1"/>
          </p:cNvSpPr>
          <p:nvPr>
            <p:ph type="ftr" sz="quarter" idx="49"/>
          </p:nvPr>
        </p:nvSpPr>
        <p:spPr/>
        <p:txBody>
          <a:bodyPr/>
          <a:lstStyle>
            <a:extLst/>
          </a:lstStyle>
          <a:p>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10"/>
          <p:cNvSpPr/>
          <p:nvPr/>
        </p:nvSpPr>
        <p:spPr>
          <a:xfrm>
            <a:off x="8610600" y="0"/>
            <a:ext cx="533400" cy="6858000"/>
          </a:xfrm>
          <a:prstGeom prst="rect">
            <a:avLst/>
          </a:prstGeom>
          <a:solidFill>
            <a:schemeClr val="accent4"/>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extLst/>
          </a:lstStyle>
          <a:p>
            <a:pPr algn="ctr"/>
            <a:endParaRPr lang="en-US" dirty="0"/>
          </a:p>
        </p:txBody>
      </p:sp>
      <p:sp>
        <p:nvSpPr>
          <p:cNvPr id="2" name="Rectangle 2"/>
          <p:cNvSpPr>
            <a:spLocks noGrp="1"/>
          </p:cNvSpPr>
          <p:nvPr>
            <p:ph type="title"/>
          </p:nvPr>
        </p:nvSpPr>
        <p:spPr>
          <a:xfrm>
            <a:off x="8610600" y="381000"/>
            <a:ext cx="533400" cy="5867400"/>
          </a:xfrm>
          <a:prstGeom prst="rect">
            <a:avLst/>
          </a:prstGeom>
        </p:spPr>
        <p:txBody>
          <a:bodyPr vert="vert" anchor="ctr">
            <a:normAutofit/>
          </a:bodyPr>
          <a:lstStyle>
            <a:extLst/>
          </a:lstStyle>
          <a:p>
            <a:r>
              <a:rPr lang="en-US" smtClean="0"/>
              <a:t>Click to edit Master title style</a:t>
            </a:r>
            <a:endParaRPr lang="en-US" dirty="0"/>
          </a:p>
        </p:txBody>
      </p:sp>
      <p:sp>
        <p:nvSpPr>
          <p:cNvPr id="3" name="Rectangle 3"/>
          <p:cNvSpPr>
            <a:spLocks noGrp="1"/>
          </p:cNvSpPr>
          <p:nvPr>
            <p:ph type="body" idx="1"/>
          </p:nvPr>
        </p:nvSpPr>
        <p:spPr>
          <a:xfrm>
            <a:off x="304800" y="381000"/>
            <a:ext cx="8077200" cy="5867400"/>
          </a:xfrm>
          <a:prstGeom prst="rect">
            <a:avLst/>
          </a:prstGeom>
        </p:spPr>
        <p:txBody>
          <a:bodyPr vert="horz">
            <a:normAutofit/>
          </a:bodyPr>
          <a:lstStyle>
            <a:extLs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p:cNvSpPr>
          <p:nvPr>
            <p:ph type="dt" sz="half" idx="2"/>
          </p:nvPr>
        </p:nvSpPr>
        <p:spPr>
          <a:xfrm>
            <a:off x="7010400" y="76200"/>
            <a:ext cx="1371600" cy="228600"/>
          </a:xfrm>
          <a:prstGeom prst="rect">
            <a:avLst/>
          </a:prstGeom>
        </p:spPr>
        <p:txBody>
          <a:bodyPr vert="horz"/>
          <a:lstStyle>
            <a:lvl1pPr algn="ctr">
              <a:defRPr sz="1000">
                <a:solidFill>
                  <a:schemeClr val="tx1">
                    <a:tint val="65000"/>
                  </a:schemeClr>
                </a:solidFill>
              </a:defRPr>
            </a:lvl1pPr>
            <a:extLst/>
          </a:lstStyle>
          <a:p>
            <a:pPr algn="r"/>
            <a:fld id="{CCD717AA-EA39-47F3-8A0A-15B3575EDB53}" type="datetime1">
              <a:rPr lang="en-US" smtClean="0"/>
              <a:pPr algn="r"/>
              <a:t>12/17/2013</a:t>
            </a:fld>
            <a:endParaRPr lang="en-US" sz="1000" dirty="0">
              <a:solidFill>
                <a:schemeClr val="tx1">
                  <a:tint val="65000"/>
                </a:schemeClr>
              </a:solidFill>
            </a:endParaRPr>
          </a:p>
        </p:txBody>
      </p:sp>
      <p:sp>
        <p:nvSpPr>
          <p:cNvPr id="6" name="Rectangle 6"/>
          <p:cNvSpPr>
            <a:spLocks noGrp="1"/>
          </p:cNvSpPr>
          <p:nvPr>
            <p:ph type="sldNum" sz="quarter" idx="4"/>
          </p:nvPr>
        </p:nvSpPr>
        <p:spPr>
          <a:xfrm>
            <a:off x="6504432" y="6473952"/>
            <a:ext cx="990600" cy="304800"/>
          </a:xfrm>
          <a:prstGeom prst="rect">
            <a:avLst/>
          </a:prstGeom>
        </p:spPr>
        <p:txBody>
          <a:bodyPr vert="horz" anchor="ctr"/>
          <a:lstStyle>
            <a:lvl1pPr algn="r">
              <a:defRPr sz="1000"/>
            </a:lvl1pPr>
            <a:extLst/>
          </a:lstStyle>
          <a:p>
            <a:pPr algn="r"/>
            <a:fld id="{256D3EEF-DE4E-429D-8EC4-DDC531AFF587}" type="slidenum">
              <a:rPr lang="en-US" sz="1000" smtClean="0"/>
              <a:pPr algn="r"/>
              <a:t>‹#›</a:t>
            </a:fld>
            <a:endParaRPr lang="en-US" sz="1000" dirty="0"/>
          </a:p>
        </p:txBody>
      </p:sp>
      <p:sp>
        <p:nvSpPr>
          <p:cNvPr id="11" name="Rectangle 10"/>
          <p:cNvSpPr/>
          <p:nvPr/>
        </p:nvSpPr>
        <p:spPr>
          <a:xfrm>
            <a:off x="0" y="0"/>
            <a:ext cx="76200" cy="6858000"/>
          </a:xfrm>
          <a:prstGeom prst="rect">
            <a:avLst/>
          </a:prstGeom>
          <a:solidFill>
            <a:schemeClr val="accent4"/>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extLst/>
          </a:lstStyle>
          <a:p>
            <a:pPr algn="ctr"/>
            <a:endParaRPr lang="en-US" dirty="0"/>
          </a:p>
        </p:txBody>
      </p:sp>
      <p:sp>
        <p:nvSpPr>
          <p:cNvPr id="12" name="Rectangle 12"/>
          <p:cNvSpPr>
            <a:spLocks noGrp="1"/>
          </p:cNvSpPr>
          <p:nvPr>
            <p:ph type="ftr" sz="quarter" idx="3"/>
          </p:nvPr>
        </p:nvSpPr>
        <p:spPr>
          <a:xfrm>
            <a:off x="2705100" y="6477000"/>
            <a:ext cx="3733800" cy="304800"/>
          </a:xfrm>
          <a:prstGeom prst="rect">
            <a:avLst/>
          </a:prstGeom>
        </p:spPr>
        <p:txBody>
          <a:bodyPr vert="horz" anchor="ctr"/>
          <a:lstStyle>
            <a:lvl1pPr algn="ctr">
              <a:defRPr sz="1000">
                <a:solidFill>
                  <a:sysClr val="windowText" lastClr="000000"/>
                </a:solidFill>
              </a:defRPr>
            </a:lvl1pPr>
            <a:extLst/>
          </a:lstStyle>
          <a:p>
            <a:endParaRPr lang="en-US" sz="1000" dirty="0">
              <a:solidFill>
                <a:sysClr val="windowText" lastClr="000000"/>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3" r:id="rId10"/>
    <p:sldLayoutId id="2147483658" r:id="rId11"/>
    <p:sldLayoutId id="2147483659" r:id="rId12"/>
    <p:sldLayoutId id="2147483660" r:id="rId13"/>
    <p:sldLayoutId id="2147483661" r:id="rId14"/>
    <p:sldLayoutId id="2147483662" r:id="rId15"/>
    <p:sldLayoutId id="2147483664" r:id="rId16"/>
  </p:sldLayoutIdLst>
  <p:hf sldNum="0" hdr="0" ftr="0" dt="0"/>
  <p:txStyles>
    <p:titleStyle>
      <a:lvl1pPr algn="l" rtl="0" eaLnBrk="1" latinLnBrk="0" hangingPunct="1">
        <a:spcBef>
          <a:spcPct val="0"/>
        </a:spcBef>
        <a:buNone/>
        <a:defRPr sz="2400" cap="small" spc="0" baseline="0">
          <a:solidFill>
            <a:schemeClr val="bg1"/>
          </a:solidFill>
          <a:latin typeface="+mj-lt"/>
          <a:ea typeface="+mj-ea"/>
          <a:cs typeface="+mj-cs"/>
        </a:defRPr>
      </a:lvl1pPr>
      <a:extLst/>
    </p:titleStyle>
    <p:bodyStyle>
      <a:lvl1pPr marL="0" marR="0" indent="0" algn="l" rtl="0" eaLnBrk="1" latinLnBrk="0" hangingPunct="1">
        <a:spcBef>
          <a:spcPct val="20000"/>
        </a:spcBef>
        <a:buFontTx/>
        <a:buNone/>
        <a:defRPr sz="1100">
          <a:solidFill>
            <a:schemeClr val="tx1"/>
          </a:solidFill>
          <a:latin typeface="+mn-lt"/>
          <a:ea typeface="+mn-ea"/>
          <a:cs typeface="+mn-cs"/>
        </a:defRPr>
      </a:lvl1pPr>
      <a:lvl2pPr marL="742950" indent="-285750" algn="l" rtl="0" eaLnBrk="1" latinLnBrk="0" hangingPunct="1">
        <a:spcBef>
          <a:spcPct val="20000"/>
        </a:spcBef>
        <a:buFontTx/>
        <a:buNone/>
        <a:defRPr sz="1100">
          <a:solidFill>
            <a:schemeClr val="tx1"/>
          </a:solidFill>
          <a:latin typeface="+mn-lt"/>
          <a:ea typeface="+mn-ea"/>
          <a:cs typeface="+mn-cs"/>
        </a:defRPr>
      </a:lvl2pPr>
      <a:lvl3pPr marL="1143000" indent="-228600" algn="l" rtl="0" eaLnBrk="1" latinLnBrk="0" hangingPunct="1">
        <a:spcBef>
          <a:spcPct val="20000"/>
        </a:spcBef>
        <a:buFontTx/>
        <a:buNone/>
        <a:defRPr sz="1100">
          <a:solidFill>
            <a:schemeClr val="tx1"/>
          </a:solidFill>
          <a:latin typeface="+mn-lt"/>
          <a:ea typeface="+mn-ea"/>
          <a:cs typeface="+mn-cs"/>
        </a:defRPr>
      </a:lvl3pPr>
      <a:lvl4pPr marL="1600200" indent="-228600" algn="l" rtl="0" eaLnBrk="1" latinLnBrk="0" hangingPunct="1">
        <a:spcBef>
          <a:spcPct val="20000"/>
        </a:spcBef>
        <a:buFontTx/>
        <a:buNone/>
        <a:defRPr sz="1100">
          <a:solidFill>
            <a:schemeClr val="tx1"/>
          </a:solidFill>
          <a:latin typeface="+mn-lt"/>
          <a:ea typeface="+mn-ea"/>
          <a:cs typeface="+mn-cs"/>
        </a:defRPr>
      </a:lvl4pPr>
      <a:lvl5pPr marL="2057400" indent="-228600" algn="l" rtl="0" eaLnBrk="1" latinLnBrk="0" hangingPunct="1">
        <a:spcBef>
          <a:spcPct val="20000"/>
        </a:spcBef>
        <a:buFontTx/>
        <a:buNone/>
        <a:defRPr sz="1100">
          <a:solidFill>
            <a:schemeClr val="tx1"/>
          </a:solidFill>
          <a:latin typeface="+mn-lt"/>
          <a:ea typeface="+mn-ea"/>
          <a:cs typeface="+mn-cs"/>
        </a:defRPr>
      </a:lvl5pPr>
      <a:lvl6pPr marL="2514600" indent="-228600" algn="l" rtl="0" eaLnBrk="1" latinLnBrk="0" hangingPunct="1">
        <a:spcBef>
          <a:spcPct val="20000"/>
        </a:spcBef>
        <a:buChar char="•"/>
        <a:defRPr sz="2000">
          <a:solidFill>
            <a:schemeClr val="tx1"/>
          </a:solidFill>
          <a:latin typeface="+mn-lt"/>
          <a:ea typeface="+mn-ea"/>
          <a:cs typeface="+mn-cs"/>
        </a:defRPr>
      </a:lvl6pPr>
      <a:lvl7pPr marL="2971800" indent="-228600" algn="l" rtl="0" eaLnBrk="1" latinLnBrk="0" hangingPunct="1">
        <a:spcBef>
          <a:spcPct val="20000"/>
        </a:spcBef>
        <a:buChar char="•"/>
        <a:defRPr sz="2000">
          <a:solidFill>
            <a:schemeClr val="tx1"/>
          </a:solidFill>
          <a:latin typeface="+mn-lt"/>
          <a:ea typeface="+mn-ea"/>
          <a:cs typeface="+mn-cs"/>
        </a:defRPr>
      </a:lvl7pPr>
      <a:lvl8pPr marL="3429000" indent="-228600" algn="l" rtl="0" eaLnBrk="1" latinLnBrk="0" hangingPunct="1">
        <a:spcBef>
          <a:spcPct val="20000"/>
        </a:spcBef>
        <a:buChar char="•"/>
        <a:defRPr sz="2000">
          <a:solidFill>
            <a:schemeClr val="tx1"/>
          </a:solidFill>
          <a:latin typeface="+mn-lt"/>
          <a:ea typeface="+mn-ea"/>
          <a:cs typeface="+mn-cs"/>
        </a:defRPr>
      </a:lvl8pPr>
      <a:lvl9pPr marL="3886200" indent="-228600" algn="l" rtl="0" eaLnBrk="1" latinLnBrk="0" hangingPunct="1">
        <a:spcBef>
          <a:spcPct val="20000"/>
        </a:spcBef>
        <a:buChar char="•"/>
        <a:defRPr sz="2000">
          <a:solidFill>
            <a:schemeClr val="tx1"/>
          </a:solidFill>
          <a:latin typeface="+mn-lt"/>
          <a:ea typeface="+mn-ea"/>
          <a:cs typeface="+mn-cs"/>
        </a:defRPr>
      </a:lvl9pPr>
      <a:extLst/>
    </p:bodyStyle>
    <p:otherStyle>
      <a:lvl1pPr marL="0" algn="l" rtl="0" eaLnBrk="1" hangingPunct="1">
        <a:defRPr>
          <a:solidFill>
            <a:schemeClr val="tx1"/>
          </a:solidFill>
          <a:latin typeface="+mn-lt"/>
          <a:ea typeface="+mn-ea"/>
          <a:cs typeface="+mn-cs"/>
        </a:defRPr>
      </a:lvl1pPr>
      <a:lvl2pPr marL="457200" algn="l" rtl="0" eaLnBrk="1" hangingPunct="1">
        <a:defRPr>
          <a:solidFill>
            <a:schemeClr val="tx1"/>
          </a:solidFill>
          <a:latin typeface="+mn-lt"/>
          <a:ea typeface="+mn-ea"/>
          <a:cs typeface="+mn-cs"/>
        </a:defRPr>
      </a:lvl2pPr>
      <a:lvl3pPr marL="914400" algn="l" rtl="0" eaLnBrk="1" hangingPunct="1">
        <a:defRPr>
          <a:solidFill>
            <a:schemeClr val="tx1"/>
          </a:solidFill>
          <a:latin typeface="+mn-lt"/>
          <a:ea typeface="+mn-ea"/>
          <a:cs typeface="+mn-cs"/>
        </a:defRPr>
      </a:lvl3pPr>
      <a:lvl4pPr marL="1371600" algn="l" rtl="0" eaLnBrk="1" hangingPunct="1">
        <a:defRPr>
          <a:solidFill>
            <a:schemeClr val="tx1"/>
          </a:solidFill>
          <a:latin typeface="+mn-lt"/>
          <a:ea typeface="+mn-ea"/>
          <a:cs typeface="+mn-cs"/>
        </a:defRPr>
      </a:lvl4pPr>
      <a:lvl5pPr marL="1828800" algn="l" rtl="0" eaLnBrk="1" hangingPunct="1">
        <a:defRPr>
          <a:solidFill>
            <a:schemeClr val="tx1"/>
          </a:solidFill>
          <a:latin typeface="+mn-lt"/>
          <a:ea typeface="+mn-ea"/>
          <a:cs typeface="+mn-cs"/>
        </a:defRPr>
      </a:lvl5pPr>
      <a:lvl6pPr marL="2286000" algn="l" rtl="0" eaLnBrk="1" hangingPunct="1">
        <a:defRPr>
          <a:solidFill>
            <a:schemeClr val="tx1"/>
          </a:solidFill>
          <a:latin typeface="+mn-lt"/>
          <a:ea typeface="+mn-ea"/>
          <a:cs typeface="+mn-cs"/>
        </a:defRPr>
      </a:lvl6pPr>
      <a:lvl7pPr marL="2743200" algn="l" rtl="0" eaLnBrk="1" hangingPunct="1">
        <a:defRPr>
          <a:solidFill>
            <a:schemeClr val="tx1"/>
          </a:solidFill>
          <a:latin typeface="+mn-lt"/>
          <a:ea typeface="+mn-ea"/>
          <a:cs typeface="+mn-cs"/>
        </a:defRPr>
      </a:lvl7pPr>
      <a:lvl8pPr marL="3200400" algn="l" rtl="0" eaLnBrk="1" hangingPunct="1">
        <a:defRPr>
          <a:solidFill>
            <a:schemeClr val="tx1"/>
          </a:solidFill>
          <a:latin typeface="+mn-lt"/>
          <a:ea typeface="+mn-ea"/>
          <a:cs typeface="+mn-cs"/>
        </a:defRPr>
      </a:lvl8pPr>
      <a:lvl9pPr marL="3657600" algn="l" rtl="0" eaLnBrk="1" hangingPunct="1">
        <a:defRPr>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training.gov.au/" TargetMode="Externa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hyperlink" Target="http://www.opencolleges.edu.au/" TargetMode="External"/><Relationship Id="rId3" Type="http://schemas.openxmlformats.org/officeDocument/2006/relationships/hyperlink" Target="http://www.seeklearning.com.au/" TargetMode="External"/><Relationship Id="rId7" Type="http://schemas.openxmlformats.org/officeDocument/2006/relationships/hyperlink" Target="http://www.mciinstitute.edu.au/" TargetMode="External"/><Relationship Id="rId2" Type="http://schemas.openxmlformats.org/officeDocument/2006/relationships/hyperlink" Target="http://www.aot.edu.au/" TargetMode="External"/><Relationship Id="rId1" Type="http://schemas.openxmlformats.org/officeDocument/2006/relationships/slideLayout" Target="../slideLayouts/slideLayout6.xml"/><Relationship Id="rId6" Type="http://schemas.openxmlformats.org/officeDocument/2006/relationships/hyperlink" Target="http://www.upskilled.com.au/" TargetMode="External"/><Relationship Id="rId5" Type="http://schemas.openxmlformats.org/officeDocument/2006/relationships/hyperlink" Target="http://www.onlinecoursesaustralia.edu.au/" TargetMode="External"/><Relationship Id="rId4" Type="http://schemas.openxmlformats.org/officeDocument/2006/relationships/hyperlink" Target="http://www.martincollege.edu.au/"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hyperlink" Target="http://www.martincollege.edu.au/" TargetMode="External"/><Relationship Id="rId2" Type="http://schemas.openxmlformats.org/officeDocument/2006/relationships/hyperlink" Target="http://www.opencolleges.com.au/" TargetMode="Externa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http://logotournament.com/images/logostyles/wordmark.gif" TargetMode="External"/><Relationship Id="rId2" Type="http://schemas.openxmlformats.org/officeDocument/2006/relationships/image" Target="../media/image1.gif"/><Relationship Id="rId1" Type="http://schemas.openxmlformats.org/officeDocument/2006/relationships/slideLayout" Target="../slideLayouts/slideLayout4.xml"/><Relationship Id="rId5" Type="http://schemas.openxmlformats.org/officeDocument/2006/relationships/image" Target="http://logotournament.com/images/logostyles/web2.gif" TargetMode="External"/><Relationship Id="rId4" Type="http://schemas.openxmlformats.org/officeDocument/2006/relationships/image" Target="../media/image2.gi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p:cNvSpPr>
          <p:nvPr>
            <p:ph type="ctrTitle"/>
          </p:nvPr>
        </p:nvSpPr>
        <p:spPr/>
        <p:txBody>
          <a:bodyPr>
            <a:normAutofit fontScale="90000"/>
          </a:bodyPr>
          <a:lstStyle>
            <a:extLst/>
          </a:lstStyle>
          <a:p>
            <a:r>
              <a:rPr lang="en-US" dirty="0" smtClean="0"/>
              <a:t>New </a:t>
            </a:r>
            <a:r>
              <a:rPr lang="en-US" dirty="0" smtClean="0"/>
              <a:t>Logo </a:t>
            </a:r>
            <a:r>
              <a:rPr lang="en-US" dirty="0" smtClean="0"/>
              <a:t>brief</a:t>
            </a:r>
            <a:br>
              <a:rPr lang="en-US" dirty="0" smtClean="0"/>
            </a:br>
            <a:endParaRPr lang="en-US" dirty="0"/>
          </a:p>
        </p:txBody>
      </p:sp>
      <p:sp>
        <p:nvSpPr>
          <p:cNvPr id="3" name="Rectangle 3"/>
          <p:cNvSpPr>
            <a:spLocks noGrp="1"/>
          </p:cNvSpPr>
          <p:nvPr>
            <p:ph type="subTitle" idx="1"/>
          </p:nvPr>
        </p:nvSpPr>
        <p:spPr/>
        <p:txBody>
          <a:bodyPr>
            <a:normAutofit fontScale="92500" lnSpcReduction="10000"/>
          </a:bodyPr>
          <a:lstStyle>
            <a:extLst/>
          </a:lstStyle>
          <a:p>
            <a:r>
              <a:rPr lang="en-US" dirty="0" smtClean="0"/>
              <a:t>2013/14</a:t>
            </a: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OVERVIEW</a:t>
            </a:r>
            <a:endParaRPr lang="en-AU" dirty="0"/>
          </a:p>
        </p:txBody>
      </p:sp>
      <p:sp>
        <p:nvSpPr>
          <p:cNvPr id="3" name="Text Placeholder 2"/>
          <p:cNvSpPr>
            <a:spLocks noGrp="1"/>
          </p:cNvSpPr>
          <p:nvPr>
            <p:ph type="body" sz="quarter" idx="13"/>
          </p:nvPr>
        </p:nvSpPr>
        <p:spPr/>
        <p:txBody>
          <a:bodyPr>
            <a:normAutofit fontScale="92500" lnSpcReduction="10000"/>
          </a:bodyPr>
          <a:lstStyle/>
          <a:p>
            <a:r>
              <a:rPr lang="en-AU" dirty="0" smtClean="0"/>
              <a:t>Ivy Institute Overview</a:t>
            </a:r>
            <a:endParaRPr lang="en-AU" dirty="0"/>
          </a:p>
        </p:txBody>
      </p:sp>
      <p:sp>
        <p:nvSpPr>
          <p:cNvPr id="4" name="Content Placeholder 3"/>
          <p:cNvSpPr>
            <a:spLocks noGrp="1"/>
          </p:cNvSpPr>
          <p:nvPr>
            <p:ph sz="quarter" idx="15"/>
          </p:nvPr>
        </p:nvSpPr>
        <p:spPr>
          <a:xfrm>
            <a:off x="251520" y="692696"/>
            <a:ext cx="8077200" cy="5638800"/>
          </a:xfrm>
        </p:spPr>
        <p:txBody>
          <a:bodyPr>
            <a:normAutofit/>
          </a:bodyPr>
          <a:lstStyle/>
          <a:p>
            <a:pPr marL="171450" indent="-171450">
              <a:buFont typeface="Arial" pitchFamily="34" charset="0"/>
              <a:buChar char="•"/>
            </a:pPr>
            <a:r>
              <a:rPr lang="en-AU" sz="1800" dirty="0" smtClean="0"/>
              <a:t>Ivy Institute is a private Australian college and is a Registered Training  Organisation (RTO) appearing on </a:t>
            </a:r>
            <a:r>
              <a:rPr lang="en-AU" sz="1800" dirty="0" smtClean="0">
                <a:hlinkClick r:id="rId2"/>
              </a:rPr>
              <a:t>www.training.gov.au</a:t>
            </a:r>
            <a:r>
              <a:rPr lang="en-AU" sz="1800" dirty="0" smtClean="0"/>
              <a:t>. </a:t>
            </a:r>
          </a:p>
          <a:p>
            <a:pPr marL="171450" indent="-171450"/>
            <a:endParaRPr lang="en-AU" sz="1800" dirty="0" smtClean="0"/>
          </a:p>
          <a:p>
            <a:pPr marL="171450" indent="-171450">
              <a:buFont typeface="Arial" pitchFamily="34" charset="0"/>
              <a:buChar char="•"/>
            </a:pPr>
            <a:r>
              <a:rPr lang="en-AU" sz="1800" dirty="0" smtClean="0"/>
              <a:t>As a RTO Ivy Institute is authorised to offer nationally recognised certificate, diploma and advanced diploma level qualifications </a:t>
            </a:r>
          </a:p>
          <a:p>
            <a:pPr marL="171450" indent="-171450"/>
            <a:endParaRPr lang="en-AU" sz="1800" dirty="0" smtClean="0"/>
          </a:p>
          <a:p>
            <a:pPr marL="171450" indent="-171450">
              <a:buFont typeface="Arial" pitchFamily="34" charset="0"/>
              <a:buChar char="•"/>
            </a:pPr>
            <a:r>
              <a:rPr lang="en-AU" sz="1800" dirty="0" smtClean="0"/>
              <a:t>Our initial focus is on the Australian domestic student market</a:t>
            </a:r>
          </a:p>
          <a:p>
            <a:pPr marL="171450" indent="-171450">
              <a:buFont typeface="Arial" pitchFamily="34" charset="0"/>
              <a:buChar char="•"/>
            </a:pPr>
            <a:endParaRPr lang="en-AU" sz="1800" dirty="0" smtClean="0"/>
          </a:p>
          <a:p>
            <a:pPr marL="171450" indent="-171450">
              <a:buFont typeface="Arial" pitchFamily="34" charset="0"/>
              <a:buChar char="•"/>
            </a:pPr>
            <a:r>
              <a:rPr lang="en-AU" sz="1800" dirty="0" smtClean="0"/>
              <a:t>Courses will primarily be delivered online</a:t>
            </a:r>
          </a:p>
          <a:p>
            <a:pPr marL="171450" indent="-171450"/>
            <a:endParaRPr lang="en-AU" sz="1800" dirty="0" smtClean="0"/>
          </a:p>
          <a:p>
            <a:pPr marL="171450" indent="-171450">
              <a:buFont typeface="Arial" pitchFamily="34" charset="0"/>
              <a:buChar char="•"/>
            </a:pPr>
            <a:r>
              <a:rPr lang="en-AU" sz="1800" dirty="0" smtClean="0"/>
              <a:t>Our course prices will be positioned towards the upper end of the market</a:t>
            </a:r>
          </a:p>
          <a:p>
            <a:pPr marL="171450" indent="-171450"/>
            <a:endParaRPr lang="en-AU" sz="1800" dirty="0"/>
          </a:p>
        </p:txBody>
      </p:sp>
    </p:spTree>
    <p:extLst>
      <p:ext uri="{BB962C8B-B14F-4D97-AF65-F5344CB8AC3E}">
        <p14:creationId xmlns:p14="http://schemas.microsoft.com/office/powerpoint/2010/main" xmlns="" val="21124236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AU" dirty="0" smtClean="0"/>
              <a:t>Competitive environment</a:t>
            </a:r>
            <a:endParaRPr lang="en-AU" dirty="0"/>
          </a:p>
        </p:txBody>
      </p:sp>
    </p:spTree>
    <p:extLst>
      <p:ext uri="{BB962C8B-B14F-4D97-AF65-F5344CB8AC3E}">
        <p14:creationId xmlns:p14="http://schemas.microsoft.com/office/powerpoint/2010/main" xmlns="" val="39444846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Competitive environment</a:t>
            </a:r>
            <a:endParaRPr lang="en-AU" dirty="0"/>
          </a:p>
        </p:txBody>
      </p:sp>
      <p:sp>
        <p:nvSpPr>
          <p:cNvPr id="3" name="Text Placeholder 2"/>
          <p:cNvSpPr>
            <a:spLocks noGrp="1"/>
          </p:cNvSpPr>
          <p:nvPr>
            <p:ph type="body" sz="quarter" idx="13"/>
          </p:nvPr>
        </p:nvSpPr>
        <p:spPr/>
        <p:txBody>
          <a:bodyPr>
            <a:normAutofit fontScale="92500" lnSpcReduction="10000"/>
          </a:bodyPr>
          <a:lstStyle/>
          <a:p>
            <a:r>
              <a:rPr lang="en-AU" dirty="0" smtClean="0"/>
              <a:t>Key Competitors</a:t>
            </a:r>
            <a:endParaRPr lang="en-AU" dirty="0"/>
          </a:p>
        </p:txBody>
      </p:sp>
      <p:sp>
        <p:nvSpPr>
          <p:cNvPr id="4" name="Content Placeholder 3"/>
          <p:cNvSpPr>
            <a:spLocks noGrp="1"/>
          </p:cNvSpPr>
          <p:nvPr>
            <p:ph sz="quarter" idx="15"/>
          </p:nvPr>
        </p:nvSpPr>
        <p:spPr/>
        <p:txBody>
          <a:bodyPr/>
          <a:lstStyle/>
          <a:p>
            <a:endParaRPr lang="en-AU" dirty="0"/>
          </a:p>
        </p:txBody>
      </p:sp>
      <p:graphicFrame>
        <p:nvGraphicFramePr>
          <p:cNvPr id="5" name="Table 4"/>
          <p:cNvGraphicFramePr>
            <a:graphicFrameLocks noGrp="1"/>
          </p:cNvGraphicFramePr>
          <p:nvPr>
            <p:extLst>
              <p:ext uri="{D42A27DB-BD31-4B8C-83A1-F6EECF244321}">
                <p14:modId xmlns:p14="http://schemas.microsoft.com/office/powerpoint/2010/main" xmlns="" val="2320975973"/>
              </p:ext>
            </p:extLst>
          </p:nvPr>
        </p:nvGraphicFramePr>
        <p:xfrm>
          <a:off x="323527" y="692697"/>
          <a:ext cx="7992889" cy="3948083"/>
        </p:xfrm>
        <a:graphic>
          <a:graphicData uri="http://schemas.openxmlformats.org/drawingml/2006/table">
            <a:tbl>
              <a:tblPr firstRow="1" bandRow="1">
                <a:tableStyleId>{B301B821-A1FF-4177-AEE7-76D212191A09}</a:tableStyleId>
              </a:tblPr>
              <a:tblGrid>
                <a:gridCol w="3596799"/>
                <a:gridCol w="4396090"/>
              </a:tblGrid>
              <a:tr h="1429589">
                <a:tc>
                  <a:txBody>
                    <a:bodyPr/>
                    <a:lstStyle/>
                    <a:p>
                      <a:r>
                        <a:rPr lang="en-AU" sz="1400" dirty="0" smtClean="0"/>
                        <a:t>Competitor</a:t>
                      </a:r>
                      <a:endParaRPr lang="en-AU" sz="1400" dirty="0"/>
                    </a:p>
                  </a:txBody>
                  <a:tcPr/>
                </a:tc>
                <a:tc>
                  <a:txBody>
                    <a:bodyPr/>
                    <a:lstStyle/>
                    <a:p>
                      <a:r>
                        <a:rPr lang="en-AU" sz="1400" dirty="0" smtClean="0"/>
                        <a:t>Website</a:t>
                      </a:r>
                      <a:endParaRPr lang="en-AU" sz="1400" dirty="0"/>
                    </a:p>
                  </a:txBody>
                  <a:tcPr/>
                </a:tc>
              </a:tr>
              <a:tr h="291508">
                <a:tc>
                  <a:txBody>
                    <a:bodyPr/>
                    <a:lstStyle/>
                    <a:p>
                      <a:r>
                        <a:rPr lang="en-AU" sz="1400" dirty="0" smtClean="0"/>
                        <a:t>Accredited Online Training (AOT) </a:t>
                      </a:r>
                      <a:endParaRPr lang="en-AU"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400" dirty="0" smtClean="0">
                          <a:hlinkClick r:id="rId2"/>
                        </a:rPr>
                        <a:t>www.aot.edu.au</a:t>
                      </a:r>
                      <a:endParaRPr lang="en-AU" sz="1400" dirty="0"/>
                    </a:p>
                  </a:txBody>
                  <a:tcPr/>
                </a:tc>
              </a:tr>
              <a:tr h="291508">
                <a:tc>
                  <a:txBody>
                    <a:bodyPr/>
                    <a:lstStyle/>
                    <a:p>
                      <a:r>
                        <a:rPr lang="en-AU" sz="1400" dirty="0" smtClean="0"/>
                        <a:t>Seek Learning</a:t>
                      </a:r>
                      <a:endParaRPr lang="en-AU"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400" dirty="0" smtClean="0">
                          <a:hlinkClick r:id="rId3"/>
                        </a:rPr>
                        <a:t>www.seeklearning.com.au</a:t>
                      </a:r>
                      <a:r>
                        <a:rPr lang="en-AU" sz="1400" dirty="0" smtClean="0"/>
                        <a:t> </a:t>
                      </a:r>
                      <a:endParaRPr lang="en-AU" sz="1400" dirty="0"/>
                    </a:p>
                  </a:txBody>
                  <a:tcPr/>
                </a:tc>
              </a:tr>
              <a:tr h="291508">
                <a:tc>
                  <a:txBody>
                    <a:bodyPr/>
                    <a:lstStyle/>
                    <a:p>
                      <a:r>
                        <a:rPr lang="en-AU" sz="1400" dirty="0" smtClean="0"/>
                        <a:t>Martin College</a:t>
                      </a:r>
                      <a:endParaRPr lang="en-AU"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400" dirty="0" smtClean="0">
                          <a:hlinkClick r:id="rId4"/>
                        </a:rPr>
                        <a:t>www.martincollege.edu.au</a:t>
                      </a:r>
                      <a:r>
                        <a:rPr lang="en-AU" sz="1400" dirty="0" smtClean="0"/>
                        <a:t> </a:t>
                      </a:r>
                      <a:endParaRPr lang="en-AU" sz="1400" dirty="0"/>
                    </a:p>
                  </a:txBody>
                  <a:tcPr/>
                </a:tc>
              </a:tr>
              <a:tr h="291508">
                <a:tc>
                  <a:txBody>
                    <a:bodyPr/>
                    <a:lstStyle/>
                    <a:p>
                      <a:r>
                        <a:rPr lang="en-AU" sz="1400" dirty="0" smtClean="0"/>
                        <a:t>Online Courses Australia </a:t>
                      </a:r>
                      <a:endParaRPr lang="en-AU"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400" dirty="0" smtClean="0">
                          <a:hlinkClick r:id="rId5"/>
                        </a:rPr>
                        <a:t>www.onlinecoursesaustralia.edu.au</a:t>
                      </a:r>
                      <a:r>
                        <a:rPr lang="en-AU" sz="1400" dirty="0" smtClean="0"/>
                        <a:t> </a:t>
                      </a:r>
                      <a:endParaRPr lang="en-AU" sz="1400" dirty="0"/>
                    </a:p>
                  </a:txBody>
                  <a:tcPr/>
                </a:tc>
              </a:tr>
              <a:tr h="291508">
                <a:tc>
                  <a:txBody>
                    <a:bodyPr/>
                    <a:lstStyle/>
                    <a:p>
                      <a:r>
                        <a:rPr lang="en-AU" sz="1400" dirty="0" err="1" smtClean="0"/>
                        <a:t>Upskilled</a:t>
                      </a:r>
                      <a:endParaRPr lang="en-AU" sz="1400" dirty="0"/>
                    </a:p>
                  </a:txBody>
                  <a:tcPr/>
                </a:tc>
                <a:tc>
                  <a:txBody>
                    <a:bodyPr/>
                    <a:lstStyle/>
                    <a:p>
                      <a:r>
                        <a:rPr lang="en-AU" sz="1400" dirty="0" smtClean="0">
                          <a:hlinkClick r:id="rId6"/>
                        </a:rPr>
                        <a:t>www.upskilled.com.au</a:t>
                      </a:r>
                      <a:r>
                        <a:rPr lang="en-AU" sz="1400" dirty="0" smtClean="0"/>
                        <a:t> </a:t>
                      </a:r>
                      <a:endParaRPr lang="en-AU" sz="1400" dirty="0"/>
                    </a:p>
                  </a:txBody>
                  <a:tcPr/>
                </a:tc>
              </a:tr>
              <a:tr h="497247">
                <a:tc>
                  <a:txBody>
                    <a:bodyPr/>
                    <a:lstStyle/>
                    <a:p>
                      <a:r>
                        <a:rPr lang="en-AU" sz="1400" dirty="0" smtClean="0"/>
                        <a:t>MCI Institute</a:t>
                      </a:r>
                      <a:endParaRPr lang="en-AU" sz="1400" dirty="0"/>
                    </a:p>
                  </a:txBody>
                  <a:tcPr/>
                </a:tc>
                <a:tc>
                  <a:txBody>
                    <a:bodyPr/>
                    <a:lstStyle/>
                    <a:p>
                      <a:r>
                        <a:rPr lang="en-AU" sz="1400" dirty="0" smtClean="0">
                          <a:hlinkClick r:id="rId7"/>
                        </a:rPr>
                        <a:t>www.mciinstitute.edu.au</a:t>
                      </a:r>
                      <a:r>
                        <a:rPr lang="en-AU" sz="1400" baseline="0" dirty="0" smtClean="0"/>
                        <a:t> </a:t>
                      </a:r>
                      <a:endParaRPr lang="en-AU" sz="1400" dirty="0"/>
                    </a:p>
                  </a:txBody>
                  <a:tcPr/>
                </a:tc>
              </a:tr>
              <a:tr h="497247">
                <a:tc>
                  <a:txBody>
                    <a:bodyPr/>
                    <a:lstStyle/>
                    <a:p>
                      <a:r>
                        <a:rPr lang="en-AU" sz="1400" dirty="0" smtClean="0"/>
                        <a:t>Open Colleges</a:t>
                      </a:r>
                      <a:endParaRPr lang="en-AU" sz="1400" dirty="0"/>
                    </a:p>
                  </a:txBody>
                  <a:tcPr/>
                </a:tc>
                <a:tc>
                  <a:txBody>
                    <a:bodyPr/>
                    <a:lstStyle/>
                    <a:p>
                      <a:r>
                        <a:rPr lang="en-AU" sz="1400" dirty="0" smtClean="0">
                          <a:hlinkClick r:id="rId8"/>
                        </a:rPr>
                        <a:t>www.opencolleges.edu.au</a:t>
                      </a:r>
                      <a:r>
                        <a:rPr lang="en-AU" sz="1400" dirty="0" smtClean="0"/>
                        <a:t> </a:t>
                      </a:r>
                      <a:endParaRPr lang="en-AU" sz="1400" dirty="0"/>
                    </a:p>
                  </a:txBody>
                  <a:tcPr/>
                </a:tc>
              </a:tr>
            </a:tbl>
          </a:graphicData>
        </a:graphic>
      </p:graphicFrame>
    </p:spTree>
    <p:extLst>
      <p:ext uri="{BB962C8B-B14F-4D97-AF65-F5344CB8AC3E}">
        <p14:creationId xmlns:p14="http://schemas.microsoft.com/office/powerpoint/2010/main" xmlns="" val="16038504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AU" dirty="0" smtClean="0"/>
              <a:t>BRANDING</a:t>
            </a:r>
            <a:endParaRPr lang="en-AU" dirty="0"/>
          </a:p>
        </p:txBody>
      </p:sp>
    </p:spTree>
    <p:extLst>
      <p:ext uri="{BB962C8B-B14F-4D97-AF65-F5344CB8AC3E}">
        <p14:creationId xmlns:p14="http://schemas.microsoft.com/office/powerpoint/2010/main" xmlns="" val="5911118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Branding</a:t>
            </a:r>
            <a:endParaRPr lang="en-AU" dirty="0"/>
          </a:p>
        </p:txBody>
      </p:sp>
      <p:sp>
        <p:nvSpPr>
          <p:cNvPr id="3" name="Text Placeholder 2"/>
          <p:cNvSpPr>
            <a:spLocks noGrp="1"/>
          </p:cNvSpPr>
          <p:nvPr>
            <p:ph type="body" sz="quarter" idx="13"/>
          </p:nvPr>
        </p:nvSpPr>
        <p:spPr>
          <a:xfrm>
            <a:off x="323528" y="260648"/>
            <a:ext cx="8077200" cy="228600"/>
          </a:xfrm>
        </p:spPr>
        <p:txBody>
          <a:bodyPr>
            <a:normAutofit fontScale="92500" lnSpcReduction="10000"/>
          </a:bodyPr>
          <a:lstStyle/>
          <a:p>
            <a:r>
              <a:rPr lang="en-AU" dirty="0" smtClean="0"/>
              <a:t>Target Market</a:t>
            </a:r>
            <a:endParaRPr lang="en-AU" dirty="0"/>
          </a:p>
        </p:txBody>
      </p:sp>
      <p:sp>
        <p:nvSpPr>
          <p:cNvPr id="5" name="TextBox 4"/>
          <p:cNvSpPr txBox="1"/>
          <p:nvPr/>
        </p:nvSpPr>
        <p:spPr>
          <a:xfrm>
            <a:off x="323528" y="620688"/>
            <a:ext cx="8280920" cy="6986528"/>
          </a:xfrm>
          <a:prstGeom prst="rect">
            <a:avLst/>
          </a:prstGeom>
          <a:noFill/>
        </p:spPr>
        <p:txBody>
          <a:bodyPr wrap="square" rtlCol="0">
            <a:spAutoFit/>
          </a:bodyPr>
          <a:lstStyle/>
          <a:p>
            <a:r>
              <a:rPr lang="en-AU" sz="1600" b="1" dirty="0" smtClean="0"/>
              <a:t>TARGET MARKET DESCRIPTION:</a:t>
            </a:r>
          </a:p>
          <a:p>
            <a:r>
              <a:rPr lang="en-AU" sz="1600" dirty="0" smtClean="0"/>
              <a:t>	Ivy is targeting ‘career-changers’ or ‘up-</a:t>
            </a:r>
            <a:r>
              <a:rPr lang="en-AU" sz="1600" dirty="0" err="1" smtClean="0"/>
              <a:t>skillers</a:t>
            </a:r>
            <a:r>
              <a:rPr lang="en-AU" sz="1600" dirty="0" smtClean="0"/>
              <a:t>’  i.e. people wishing to change 	their 	careers or re-train	</a:t>
            </a:r>
          </a:p>
          <a:p>
            <a:endParaRPr lang="en-AU" sz="1600" dirty="0" smtClean="0"/>
          </a:p>
          <a:p>
            <a:r>
              <a:rPr lang="en-AU" sz="1600" b="1" dirty="0" smtClean="0"/>
              <a:t>EMPLOYMENT STATUS:</a:t>
            </a:r>
          </a:p>
          <a:p>
            <a:pPr lvl="2"/>
            <a:r>
              <a:rPr lang="en-AU" sz="1600" dirty="0" smtClean="0"/>
              <a:t>Typically our students will hold a minimum of 2-3 years work experience and will be currently working. They share a common desire to undertake formal education (or re-train) in order to pursue a more fulfilling career, either in a different role or a more senior role.</a:t>
            </a:r>
          </a:p>
          <a:p>
            <a:endParaRPr lang="en-AU" sz="1600" dirty="0" smtClean="0"/>
          </a:p>
          <a:p>
            <a:r>
              <a:rPr lang="en-AU" sz="1600" b="1" dirty="0" smtClean="0"/>
              <a:t>AGE:</a:t>
            </a:r>
          </a:p>
          <a:p>
            <a:r>
              <a:rPr lang="en-AU" sz="1600" b="1" dirty="0" smtClean="0"/>
              <a:t>	</a:t>
            </a:r>
            <a:r>
              <a:rPr lang="en-AU" sz="1600" dirty="0" smtClean="0"/>
              <a:t>Mature-age students (20-40 years old), as opposed to school-leavers</a:t>
            </a:r>
          </a:p>
          <a:p>
            <a:pPr>
              <a:buFont typeface="Arial" pitchFamily="34" charset="0"/>
              <a:buChar char="•"/>
            </a:pPr>
            <a:endParaRPr lang="en-AU" sz="1600" dirty="0" smtClean="0"/>
          </a:p>
          <a:p>
            <a:r>
              <a:rPr lang="en-AU" sz="1600" b="1" dirty="0" smtClean="0"/>
              <a:t>GENDER:</a:t>
            </a:r>
          </a:p>
          <a:p>
            <a:r>
              <a:rPr lang="en-AU" sz="1600" dirty="0" smtClean="0"/>
              <a:t>	 Both male and female, with a slight skew towards female (depending on the course)</a:t>
            </a:r>
          </a:p>
          <a:p>
            <a:pPr>
              <a:buFont typeface="Arial" pitchFamily="34" charset="0"/>
              <a:buChar char="•"/>
            </a:pPr>
            <a:endParaRPr lang="en-AU" sz="1600" dirty="0" smtClean="0"/>
          </a:p>
          <a:p>
            <a:r>
              <a:rPr lang="en-AU" sz="1600" b="1" dirty="0" smtClean="0"/>
              <a:t>GEOGRAPHIC LOCATION:</a:t>
            </a:r>
          </a:p>
          <a:p>
            <a:r>
              <a:rPr lang="en-AU" sz="1600" b="1" dirty="0" smtClean="0"/>
              <a:t>	</a:t>
            </a:r>
            <a:r>
              <a:rPr lang="en-AU" sz="1600" dirty="0" smtClean="0"/>
              <a:t>Concentration on metropolitan areas throughout Australia</a:t>
            </a:r>
          </a:p>
          <a:p>
            <a:endParaRPr lang="en-AU" sz="1600" dirty="0" smtClean="0"/>
          </a:p>
          <a:p>
            <a:r>
              <a:rPr lang="en-AU" sz="1600" b="1" dirty="0" smtClean="0"/>
              <a:t>PRIOR EDUCATION:</a:t>
            </a:r>
          </a:p>
          <a:p>
            <a:r>
              <a:rPr lang="en-AU" sz="1600" b="1" dirty="0" smtClean="0"/>
              <a:t>	</a:t>
            </a:r>
            <a:r>
              <a:rPr lang="en-AU" sz="1600" dirty="0" smtClean="0"/>
              <a:t>A minimum of Year 10 or higher, with some holding university degrees or other VET 	qualifications (e.g. Certificate I,II or III or Diplomas)</a:t>
            </a:r>
          </a:p>
          <a:p>
            <a:endParaRPr lang="en-AU" sz="1600" dirty="0" smtClean="0"/>
          </a:p>
          <a:p>
            <a:r>
              <a:rPr lang="en-AU" sz="1600" b="1" dirty="0" smtClean="0"/>
              <a:t>CHARACTERISTICS:</a:t>
            </a:r>
          </a:p>
          <a:p>
            <a:r>
              <a:rPr lang="en-AU" sz="1600" b="1" dirty="0" smtClean="0"/>
              <a:t>	</a:t>
            </a:r>
            <a:r>
              <a:rPr lang="en-AU" sz="1600" dirty="0" smtClean="0"/>
              <a:t>Self-motivated, busy/time-poor, active in social media, comfortable with IT/computers</a:t>
            </a:r>
            <a:endParaRPr lang="en-AU" sz="1600" b="1" dirty="0" smtClean="0"/>
          </a:p>
          <a:p>
            <a:pPr lvl="2"/>
            <a:endParaRPr lang="en-AU" sz="1600" dirty="0" smtClean="0"/>
          </a:p>
          <a:p>
            <a:pPr>
              <a:buFont typeface="Arial" pitchFamily="34" charset="0"/>
              <a:buChar char="•"/>
            </a:pPr>
            <a:endParaRPr lang="en-AU" sz="16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Branding</a:t>
            </a:r>
            <a:endParaRPr lang="en-AU" dirty="0"/>
          </a:p>
        </p:txBody>
      </p:sp>
      <p:sp>
        <p:nvSpPr>
          <p:cNvPr id="3" name="Text Placeholder 2"/>
          <p:cNvSpPr>
            <a:spLocks noGrp="1"/>
          </p:cNvSpPr>
          <p:nvPr>
            <p:ph type="body" sz="quarter" idx="13"/>
          </p:nvPr>
        </p:nvSpPr>
        <p:spPr/>
        <p:txBody>
          <a:bodyPr>
            <a:normAutofit fontScale="92500" lnSpcReduction="10000"/>
          </a:bodyPr>
          <a:lstStyle/>
          <a:p>
            <a:r>
              <a:rPr lang="en-AU" dirty="0" smtClean="0"/>
              <a:t>Brand strategy</a:t>
            </a:r>
            <a:endParaRPr lang="en-AU" dirty="0"/>
          </a:p>
        </p:txBody>
      </p:sp>
      <p:sp>
        <p:nvSpPr>
          <p:cNvPr id="4" name="TextBox 3"/>
          <p:cNvSpPr txBox="1"/>
          <p:nvPr/>
        </p:nvSpPr>
        <p:spPr>
          <a:xfrm>
            <a:off x="395536" y="908720"/>
            <a:ext cx="7848872" cy="5078313"/>
          </a:xfrm>
          <a:prstGeom prst="rect">
            <a:avLst/>
          </a:prstGeom>
          <a:noFill/>
        </p:spPr>
        <p:txBody>
          <a:bodyPr wrap="square" rtlCol="0">
            <a:spAutoFit/>
          </a:bodyPr>
          <a:lstStyle/>
          <a:p>
            <a:pPr>
              <a:buFont typeface="Arial" pitchFamily="34" charset="0"/>
              <a:buChar char="•"/>
            </a:pPr>
            <a:r>
              <a:rPr lang="en-AU" dirty="0" smtClean="0"/>
              <a:t> Ivy will offer courses in a diverse array of niche areas including:</a:t>
            </a:r>
          </a:p>
          <a:p>
            <a:pPr lvl="1">
              <a:buFont typeface="Arial" pitchFamily="34" charset="0"/>
              <a:buChar char="•"/>
            </a:pPr>
            <a:r>
              <a:rPr lang="en-AU" dirty="0" smtClean="0"/>
              <a:t> Business and management</a:t>
            </a:r>
          </a:p>
          <a:p>
            <a:pPr lvl="1">
              <a:buFont typeface="Arial" pitchFamily="34" charset="0"/>
              <a:buChar char="•"/>
            </a:pPr>
            <a:r>
              <a:rPr lang="en-AU" dirty="0" smtClean="0"/>
              <a:t> Events management</a:t>
            </a:r>
          </a:p>
          <a:p>
            <a:pPr lvl="1">
              <a:buFont typeface="Arial" pitchFamily="34" charset="0"/>
              <a:buChar char="•"/>
            </a:pPr>
            <a:r>
              <a:rPr lang="en-AU" dirty="0" smtClean="0"/>
              <a:t> etc..</a:t>
            </a:r>
          </a:p>
          <a:p>
            <a:pPr lvl="1"/>
            <a:endParaRPr lang="en-AU" dirty="0" smtClean="0"/>
          </a:p>
          <a:p>
            <a:pPr>
              <a:buFont typeface="Arial" pitchFamily="34" charset="0"/>
              <a:buChar char="•"/>
            </a:pPr>
            <a:r>
              <a:rPr lang="en-AU" dirty="0" smtClean="0"/>
              <a:t> Each niche will have a separate brand, which will be a derivative of Ivy Institute e.g. Ivy Events Institute (promoting Diploma of Events courses) and Ivy Business Institute (promoting Diploma of Business and Diploma of Management)</a:t>
            </a:r>
          </a:p>
          <a:p>
            <a:endParaRPr lang="en-AU" dirty="0" smtClean="0"/>
          </a:p>
          <a:p>
            <a:pPr>
              <a:buFont typeface="Arial" pitchFamily="34" charset="0"/>
              <a:buChar char="•"/>
            </a:pPr>
            <a:r>
              <a:rPr lang="en-AU" dirty="0" smtClean="0"/>
              <a:t>Our niche branding strategy will allow Ivy to position itself as a ‘specialist’ in a particular area</a:t>
            </a:r>
          </a:p>
          <a:p>
            <a:pPr>
              <a:buFont typeface="Arial" pitchFamily="34" charset="0"/>
              <a:buChar char="•"/>
            </a:pPr>
            <a:endParaRPr lang="en-AU" dirty="0" smtClean="0"/>
          </a:p>
          <a:p>
            <a:pPr>
              <a:buFont typeface="Arial" pitchFamily="34" charset="0"/>
              <a:buChar char="•"/>
            </a:pPr>
            <a:r>
              <a:rPr lang="en-AU" dirty="0" smtClean="0"/>
              <a:t>Ivy Institute will remain the overarching corporate brand and will act as an aggregator of all Ivy sub-brands</a:t>
            </a:r>
          </a:p>
          <a:p>
            <a:endParaRPr lang="en-AU" dirty="0" smtClean="0"/>
          </a:p>
          <a:p>
            <a:endParaRPr lang="en-AU" dirty="0" smtClean="0"/>
          </a:p>
          <a:p>
            <a:endParaRPr lang="en-AU" dirty="0" smtClean="0"/>
          </a:p>
          <a:p>
            <a:pPr lvl="1">
              <a:buFont typeface="Arial" pitchFamily="34" charset="0"/>
              <a:buChar char="•"/>
            </a:pPr>
            <a:endParaRPr lang="en-AU"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Straight Connector 17"/>
          <p:cNvCxnSpPr/>
          <p:nvPr/>
        </p:nvCxnSpPr>
        <p:spPr>
          <a:xfrm>
            <a:off x="3563888" y="980728"/>
            <a:ext cx="0" cy="288032"/>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normAutofit fontScale="90000"/>
          </a:bodyPr>
          <a:lstStyle/>
          <a:p>
            <a:r>
              <a:rPr lang="en-AU" dirty="0" smtClean="0"/>
              <a:t>Branding</a:t>
            </a:r>
            <a:endParaRPr lang="en-AU" dirty="0"/>
          </a:p>
        </p:txBody>
      </p:sp>
      <p:sp>
        <p:nvSpPr>
          <p:cNvPr id="3" name="TextBox 2"/>
          <p:cNvSpPr txBox="1"/>
          <p:nvPr/>
        </p:nvSpPr>
        <p:spPr>
          <a:xfrm>
            <a:off x="251520" y="548680"/>
            <a:ext cx="1368152" cy="523220"/>
          </a:xfrm>
          <a:prstGeom prst="rect">
            <a:avLst/>
          </a:prstGeom>
          <a:noFill/>
        </p:spPr>
        <p:txBody>
          <a:bodyPr wrap="square" rtlCol="0">
            <a:spAutoFit/>
          </a:bodyPr>
          <a:lstStyle/>
          <a:p>
            <a:r>
              <a:rPr lang="en-AU" sz="1400" b="1" dirty="0" smtClean="0"/>
              <a:t>CORPORATE BRAND</a:t>
            </a:r>
            <a:endParaRPr lang="en-AU" sz="1400" b="1" dirty="0"/>
          </a:p>
        </p:txBody>
      </p:sp>
      <p:sp>
        <p:nvSpPr>
          <p:cNvPr id="4" name="TextBox 3"/>
          <p:cNvSpPr txBox="1"/>
          <p:nvPr/>
        </p:nvSpPr>
        <p:spPr>
          <a:xfrm>
            <a:off x="251520" y="2708920"/>
            <a:ext cx="1368152" cy="307777"/>
          </a:xfrm>
          <a:prstGeom prst="rect">
            <a:avLst/>
          </a:prstGeom>
          <a:noFill/>
        </p:spPr>
        <p:txBody>
          <a:bodyPr wrap="square" rtlCol="0">
            <a:spAutoFit/>
          </a:bodyPr>
          <a:lstStyle/>
          <a:p>
            <a:r>
              <a:rPr lang="en-AU" sz="1400" b="1" dirty="0" smtClean="0"/>
              <a:t>NICHE BRANDS</a:t>
            </a:r>
            <a:endParaRPr lang="en-AU" sz="1400" b="1" dirty="0"/>
          </a:p>
        </p:txBody>
      </p:sp>
      <p:sp>
        <p:nvSpPr>
          <p:cNvPr id="5" name="TextBox 4"/>
          <p:cNvSpPr txBox="1"/>
          <p:nvPr/>
        </p:nvSpPr>
        <p:spPr>
          <a:xfrm>
            <a:off x="251520" y="3861048"/>
            <a:ext cx="1368152" cy="523220"/>
          </a:xfrm>
          <a:prstGeom prst="rect">
            <a:avLst/>
          </a:prstGeom>
          <a:noFill/>
        </p:spPr>
        <p:txBody>
          <a:bodyPr wrap="square" rtlCol="0">
            <a:spAutoFit/>
          </a:bodyPr>
          <a:lstStyle/>
          <a:p>
            <a:r>
              <a:rPr lang="en-AU" sz="1400" b="1" dirty="0" smtClean="0"/>
              <a:t>BRAND ATTRIBUTES</a:t>
            </a:r>
            <a:endParaRPr lang="en-AU" sz="1400" b="1" dirty="0"/>
          </a:p>
        </p:txBody>
      </p:sp>
      <p:sp>
        <p:nvSpPr>
          <p:cNvPr id="6" name="TextBox 5"/>
          <p:cNvSpPr txBox="1"/>
          <p:nvPr/>
        </p:nvSpPr>
        <p:spPr>
          <a:xfrm>
            <a:off x="251520" y="1340768"/>
            <a:ext cx="1728192" cy="523220"/>
          </a:xfrm>
          <a:prstGeom prst="rect">
            <a:avLst/>
          </a:prstGeom>
          <a:noFill/>
        </p:spPr>
        <p:txBody>
          <a:bodyPr wrap="square" rtlCol="0">
            <a:spAutoFit/>
          </a:bodyPr>
          <a:lstStyle/>
          <a:p>
            <a:r>
              <a:rPr lang="en-AU" sz="1400" b="1" dirty="0" smtClean="0"/>
              <a:t>CORPORATE BRAND ATTRIBUTES</a:t>
            </a:r>
            <a:endParaRPr lang="en-AU" sz="1400" b="1" dirty="0"/>
          </a:p>
        </p:txBody>
      </p:sp>
      <p:sp>
        <p:nvSpPr>
          <p:cNvPr id="7" name="TextBox 6"/>
          <p:cNvSpPr txBox="1"/>
          <p:nvPr/>
        </p:nvSpPr>
        <p:spPr>
          <a:xfrm>
            <a:off x="3131840" y="188640"/>
            <a:ext cx="2808312" cy="954107"/>
          </a:xfrm>
          <a:prstGeom prst="rect">
            <a:avLst/>
          </a:prstGeom>
          <a:solidFill>
            <a:schemeClr val="bg2"/>
          </a:solidFill>
          <a:ln w="12700">
            <a:solidFill>
              <a:schemeClr val="bg2">
                <a:lumMod val="50000"/>
              </a:schemeClr>
            </a:solidFill>
          </a:ln>
        </p:spPr>
        <p:txBody>
          <a:bodyPr wrap="square" rtlCol="0">
            <a:spAutoFit/>
          </a:bodyPr>
          <a:lstStyle/>
          <a:p>
            <a:pPr algn="ctr"/>
            <a:r>
              <a:rPr lang="en-AU" sz="2400" dirty="0" smtClean="0"/>
              <a:t>Ivy Institute Pty Ltd</a:t>
            </a:r>
          </a:p>
          <a:p>
            <a:pPr algn="ctr"/>
            <a:endParaRPr lang="en-AU" dirty="0" smtClean="0"/>
          </a:p>
          <a:p>
            <a:pPr algn="ctr"/>
            <a:r>
              <a:rPr lang="en-AU" sz="1400" i="1" dirty="0" smtClean="0"/>
              <a:t>Tagline: TBA</a:t>
            </a:r>
            <a:endParaRPr lang="en-AU" sz="1400" i="1" dirty="0"/>
          </a:p>
        </p:txBody>
      </p:sp>
      <p:sp>
        <p:nvSpPr>
          <p:cNvPr id="11" name="TextBox 10"/>
          <p:cNvSpPr txBox="1"/>
          <p:nvPr/>
        </p:nvSpPr>
        <p:spPr>
          <a:xfrm>
            <a:off x="1619672" y="2708920"/>
            <a:ext cx="1152128" cy="646331"/>
          </a:xfrm>
          <a:prstGeom prst="rect">
            <a:avLst/>
          </a:prstGeom>
          <a:solidFill>
            <a:srgbClr val="FFFF00"/>
          </a:solidFill>
          <a:ln w="12700">
            <a:solidFill>
              <a:schemeClr val="bg2">
                <a:lumMod val="50000"/>
              </a:schemeClr>
            </a:solidFill>
          </a:ln>
        </p:spPr>
        <p:txBody>
          <a:bodyPr wrap="square" rtlCol="0">
            <a:spAutoFit/>
          </a:bodyPr>
          <a:lstStyle/>
          <a:p>
            <a:r>
              <a:rPr lang="en-AU" sz="1200" b="1" dirty="0" smtClean="0"/>
              <a:t>Ivy Business Institute</a:t>
            </a:r>
          </a:p>
          <a:p>
            <a:endParaRPr lang="en-AU" sz="1200" b="1" dirty="0"/>
          </a:p>
        </p:txBody>
      </p:sp>
      <p:sp>
        <p:nvSpPr>
          <p:cNvPr id="12" name="TextBox 11"/>
          <p:cNvSpPr txBox="1"/>
          <p:nvPr/>
        </p:nvSpPr>
        <p:spPr>
          <a:xfrm>
            <a:off x="2915816" y="2708920"/>
            <a:ext cx="1008112" cy="646331"/>
          </a:xfrm>
          <a:prstGeom prst="rect">
            <a:avLst/>
          </a:prstGeom>
          <a:solidFill>
            <a:srgbClr val="FFC000"/>
          </a:solidFill>
          <a:ln w="12700">
            <a:solidFill>
              <a:schemeClr val="bg2">
                <a:lumMod val="50000"/>
              </a:schemeClr>
            </a:solidFill>
          </a:ln>
        </p:spPr>
        <p:txBody>
          <a:bodyPr wrap="square" rtlCol="0">
            <a:spAutoFit/>
          </a:bodyPr>
          <a:lstStyle/>
          <a:p>
            <a:r>
              <a:rPr lang="en-AU" sz="1200" b="1" dirty="0" smtClean="0"/>
              <a:t>Ivy Events Institute</a:t>
            </a:r>
          </a:p>
          <a:p>
            <a:endParaRPr lang="en-AU" sz="1200" b="1" dirty="0"/>
          </a:p>
        </p:txBody>
      </p:sp>
      <p:sp>
        <p:nvSpPr>
          <p:cNvPr id="13" name="TextBox 12"/>
          <p:cNvSpPr txBox="1"/>
          <p:nvPr/>
        </p:nvSpPr>
        <p:spPr>
          <a:xfrm>
            <a:off x="4283968" y="2708920"/>
            <a:ext cx="1440160" cy="646331"/>
          </a:xfrm>
          <a:prstGeom prst="rect">
            <a:avLst/>
          </a:prstGeom>
          <a:noFill/>
          <a:ln w="12700">
            <a:noFill/>
          </a:ln>
        </p:spPr>
        <p:txBody>
          <a:bodyPr wrap="square" rtlCol="0">
            <a:spAutoFit/>
          </a:bodyPr>
          <a:lstStyle/>
          <a:p>
            <a:r>
              <a:rPr lang="en-AU" sz="1200" b="1" dirty="0" smtClean="0"/>
              <a:t>New Niche </a:t>
            </a:r>
          </a:p>
          <a:p>
            <a:r>
              <a:rPr lang="en-AU" sz="1200" b="1" dirty="0" smtClean="0"/>
              <a:t>Brand A</a:t>
            </a:r>
          </a:p>
          <a:p>
            <a:endParaRPr lang="en-AU" sz="1200" b="1" dirty="0"/>
          </a:p>
        </p:txBody>
      </p:sp>
      <p:sp>
        <p:nvSpPr>
          <p:cNvPr id="15" name="TextBox 14"/>
          <p:cNvSpPr txBox="1"/>
          <p:nvPr/>
        </p:nvSpPr>
        <p:spPr>
          <a:xfrm>
            <a:off x="1475656" y="3356992"/>
            <a:ext cx="6984776" cy="523220"/>
          </a:xfrm>
          <a:prstGeom prst="rect">
            <a:avLst/>
          </a:prstGeom>
          <a:noFill/>
        </p:spPr>
        <p:txBody>
          <a:bodyPr wrap="square" rtlCol="0">
            <a:spAutoFit/>
          </a:bodyPr>
          <a:lstStyle/>
          <a:p>
            <a:r>
              <a:rPr lang="en-AU" sz="1400" dirty="0" smtClean="0"/>
              <a:t>Separate brands for each niche area. Niche sub-domains (URLs) will be used (sharing common template design) but each utilising their own individual colour scheme, styling and logos.  </a:t>
            </a:r>
            <a:endParaRPr lang="en-AU" sz="1400" dirty="0"/>
          </a:p>
        </p:txBody>
      </p:sp>
      <p:cxnSp>
        <p:nvCxnSpPr>
          <p:cNvPr id="17" name="Straight Connector 16"/>
          <p:cNvCxnSpPr/>
          <p:nvPr/>
        </p:nvCxnSpPr>
        <p:spPr>
          <a:xfrm flipH="1">
            <a:off x="2483768" y="980728"/>
            <a:ext cx="792088" cy="1656184"/>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148064" y="980728"/>
            <a:ext cx="72008" cy="288032"/>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5724128" y="980728"/>
            <a:ext cx="2304256" cy="1728192"/>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771800" y="1484784"/>
            <a:ext cx="5688632" cy="307777"/>
          </a:xfrm>
          <a:prstGeom prst="rect">
            <a:avLst/>
          </a:prstGeom>
          <a:noFill/>
        </p:spPr>
        <p:txBody>
          <a:bodyPr wrap="square" rtlCol="0">
            <a:spAutoFit/>
          </a:bodyPr>
          <a:lstStyle/>
          <a:p>
            <a:pPr>
              <a:buFont typeface="Arial" pitchFamily="34" charset="0"/>
              <a:buChar char="•"/>
            </a:pPr>
            <a:r>
              <a:rPr lang="en-AU" sz="1400" dirty="0" smtClean="0"/>
              <a:t> Cutting-edge, professional, credible, fresh, reliable, consistent, supportive</a:t>
            </a:r>
          </a:p>
        </p:txBody>
      </p:sp>
      <p:cxnSp>
        <p:nvCxnSpPr>
          <p:cNvPr id="26" name="Straight Connector 25"/>
          <p:cNvCxnSpPr/>
          <p:nvPr/>
        </p:nvCxnSpPr>
        <p:spPr>
          <a:xfrm>
            <a:off x="3563888" y="2204864"/>
            <a:ext cx="0" cy="432048"/>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5580112" y="1988840"/>
            <a:ext cx="432048" cy="72008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4572000" y="980728"/>
            <a:ext cx="0" cy="288032"/>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572000" y="2204864"/>
            <a:ext cx="0" cy="432048"/>
          </a:xfrm>
          <a:prstGeom prst="line">
            <a:avLst/>
          </a:prstGeom>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7020272" y="4149080"/>
            <a:ext cx="1368152" cy="307777"/>
          </a:xfrm>
          <a:prstGeom prst="rect">
            <a:avLst/>
          </a:prstGeom>
          <a:noFill/>
        </p:spPr>
        <p:txBody>
          <a:bodyPr wrap="square" rtlCol="0">
            <a:spAutoFit/>
          </a:bodyPr>
          <a:lstStyle/>
          <a:p>
            <a:r>
              <a:rPr lang="en-AU" sz="1400" b="1" dirty="0" smtClean="0"/>
              <a:t>Economical</a:t>
            </a:r>
            <a:endParaRPr lang="en-AU" sz="1400" b="1" dirty="0"/>
          </a:p>
        </p:txBody>
      </p:sp>
      <p:sp>
        <p:nvSpPr>
          <p:cNvPr id="36" name="TextBox 35"/>
          <p:cNvSpPr txBox="1"/>
          <p:nvPr/>
        </p:nvSpPr>
        <p:spPr>
          <a:xfrm>
            <a:off x="1475656" y="4149080"/>
            <a:ext cx="1368152" cy="307777"/>
          </a:xfrm>
          <a:prstGeom prst="rect">
            <a:avLst/>
          </a:prstGeom>
          <a:noFill/>
        </p:spPr>
        <p:txBody>
          <a:bodyPr wrap="square" rtlCol="0">
            <a:spAutoFit/>
          </a:bodyPr>
          <a:lstStyle/>
          <a:p>
            <a:r>
              <a:rPr lang="en-AU" sz="1400" b="1" dirty="0" smtClean="0"/>
              <a:t>Expensive</a:t>
            </a:r>
            <a:endParaRPr lang="en-AU" sz="1400" b="1" dirty="0"/>
          </a:p>
        </p:txBody>
      </p:sp>
      <p:sp>
        <p:nvSpPr>
          <p:cNvPr id="37" name="TextBox 36"/>
          <p:cNvSpPr txBox="1"/>
          <p:nvPr/>
        </p:nvSpPr>
        <p:spPr>
          <a:xfrm>
            <a:off x="7020272" y="3861048"/>
            <a:ext cx="1368152" cy="307777"/>
          </a:xfrm>
          <a:prstGeom prst="rect">
            <a:avLst/>
          </a:prstGeom>
          <a:noFill/>
        </p:spPr>
        <p:txBody>
          <a:bodyPr wrap="square" rtlCol="0">
            <a:spAutoFit/>
          </a:bodyPr>
          <a:lstStyle/>
          <a:p>
            <a:r>
              <a:rPr lang="en-AU" sz="1400" b="1" dirty="0" smtClean="0"/>
              <a:t>Luxury</a:t>
            </a:r>
            <a:endParaRPr lang="en-AU" sz="1400" b="1" dirty="0"/>
          </a:p>
        </p:txBody>
      </p:sp>
      <p:sp>
        <p:nvSpPr>
          <p:cNvPr id="38" name="TextBox 37"/>
          <p:cNvSpPr txBox="1"/>
          <p:nvPr/>
        </p:nvSpPr>
        <p:spPr>
          <a:xfrm>
            <a:off x="1475656" y="3861048"/>
            <a:ext cx="1368152" cy="307777"/>
          </a:xfrm>
          <a:prstGeom prst="rect">
            <a:avLst/>
          </a:prstGeom>
          <a:noFill/>
        </p:spPr>
        <p:txBody>
          <a:bodyPr wrap="square" rtlCol="0">
            <a:spAutoFit/>
          </a:bodyPr>
          <a:lstStyle/>
          <a:p>
            <a:r>
              <a:rPr lang="en-AU" sz="1400" b="1" dirty="0" smtClean="0"/>
              <a:t>Necessity</a:t>
            </a:r>
            <a:endParaRPr lang="en-AU" sz="1400" b="1" dirty="0"/>
          </a:p>
        </p:txBody>
      </p:sp>
      <p:cxnSp>
        <p:nvCxnSpPr>
          <p:cNvPr id="39" name="Straight Connector 38"/>
          <p:cNvCxnSpPr/>
          <p:nvPr/>
        </p:nvCxnSpPr>
        <p:spPr>
          <a:xfrm flipH="1">
            <a:off x="2411760" y="4005064"/>
            <a:ext cx="453650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a:off x="2411760" y="4293096"/>
            <a:ext cx="4536504" cy="0"/>
          </a:xfrm>
          <a:prstGeom prst="line">
            <a:avLst/>
          </a:prstGeom>
          <a:ln>
            <a:solidFill>
              <a:srgbClr val="A0A0A0"/>
            </a:solidFill>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1475656" y="4437112"/>
            <a:ext cx="1368152" cy="307777"/>
          </a:xfrm>
          <a:prstGeom prst="rect">
            <a:avLst/>
          </a:prstGeom>
          <a:noFill/>
        </p:spPr>
        <p:txBody>
          <a:bodyPr wrap="square" rtlCol="0">
            <a:spAutoFit/>
          </a:bodyPr>
          <a:lstStyle/>
          <a:p>
            <a:r>
              <a:rPr lang="en-AU" sz="1400" b="1" dirty="0" smtClean="0"/>
              <a:t>Light</a:t>
            </a:r>
            <a:endParaRPr lang="en-AU" sz="1400" b="1" dirty="0"/>
          </a:p>
        </p:txBody>
      </p:sp>
      <p:sp>
        <p:nvSpPr>
          <p:cNvPr id="44" name="TextBox 43"/>
          <p:cNvSpPr txBox="1"/>
          <p:nvPr/>
        </p:nvSpPr>
        <p:spPr>
          <a:xfrm>
            <a:off x="7020272" y="4437112"/>
            <a:ext cx="1368152" cy="307777"/>
          </a:xfrm>
          <a:prstGeom prst="rect">
            <a:avLst/>
          </a:prstGeom>
          <a:noFill/>
        </p:spPr>
        <p:txBody>
          <a:bodyPr wrap="square" rtlCol="0">
            <a:spAutoFit/>
          </a:bodyPr>
          <a:lstStyle/>
          <a:p>
            <a:r>
              <a:rPr lang="en-AU" sz="1400" b="1" dirty="0" smtClean="0"/>
              <a:t>Serious</a:t>
            </a:r>
            <a:endParaRPr lang="en-AU" sz="1400" b="1" dirty="0"/>
          </a:p>
        </p:txBody>
      </p:sp>
      <p:cxnSp>
        <p:nvCxnSpPr>
          <p:cNvPr id="45" name="Straight Connector 44"/>
          <p:cNvCxnSpPr/>
          <p:nvPr/>
        </p:nvCxnSpPr>
        <p:spPr>
          <a:xfrm flipH="1">
            <a:off x="2411760" y="4581128"/>
            <a:ext cx="4536504" cy="0"/>
          </a:xfrm>
          <a:prstGeom prst="line">
            <a:avLst/>
          </a:prstGeom>
          <a:ln>
            <a:solidFill>
              <a:srgbClr val="A0A0A0"/>
            </a:solidFill>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1475656" y="4725144"/>
            <a:ext cx="1368152" cy="307777"/>
          </a:xfrm>
          <a:prstGeom prst="rect">
            <a:avLst/>
          </a:prstGeom>
          <a:noFill/>
        </p:spPr>
        <p:txBody>
          <a:bodyPr wrap="square" rtlCol="0">
            <a:spAutoFit/>
          </a:bodyPr>
          <a:lstStyle/>
          <a:p>
            <a:r>
              <a:rPr lang="en-AU" sz="1400" b="1" dirty="0" smtClean="0"/>
              <a:t>Formal</a:t>
            </a:r>
            <a:endParaRPr lang="en-AU" sz="1400" b="1" dirty="0"/>
          </a:p>
        </p:txBody>
      </p:sp>
      <p:sp>
        <p:nvSpPr>
          <p:cNvPr id="47" name="TextBox 46"/>
          <p:cNvSpPr txBox="1"/>
          <p:nvPr/>
        </p:nvSpPr>
        <p:spPr>
          <a:xfrm>
            <a:off x="7020272" y="4725144"/>
            <a:ext cx="1368152" cy="307777"/>
          </a:xfrm>
          <a:prstGeom prst="rect">
            <a:avLst/>
          </a:prstGeom>
          <a:noFill/>
        </p:spPr>
        <p:txBody>
          <a:bodyPr wrap="square" rtlCol="0">
            <a:spAutoFit/>
          </a:bodyPr>
          <a:lstStyle/>
          <a:p>
            <a:r>
              <a:rPr lang="en-AU" sz="1400" b="1" dirty="0" smtClean="0"/>
              <a:t>Casual</a:t>
            </a:r>
            <a:endParaRPr lang="en-AU" sz="1400" b="1" dirty="0"/>
          </a:p>
        </p:txBody>
      </p:sp>
      <p:cxnSp>
        <p:nvCxnSpPr>
          <p:cNvPr id="48" name="Straight Connector 47"/>
          <p:cNvCxnSpPr/>
          <p:nvPr/>
        </p:nvCxnSpPr>
        <p:spPr>
          <a:xfrm flipH="1">
            <a:off x="2411760" y="4869160"/>
            <a:ext cx="4536504" cy="0"/>
          </a:xfrm>
          <a:prstGeom prst="line">
            <a:avLst/>
          </a:prstGeom>
          <a:ln>
            <a:solidFill>
              <a:srgbClr val="A0A0A0"/>
            </a:solidFill>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1475656" y="5013176"/>
            <a:ext cx="1368152" cy="307777"/>
          </a:xfrm>
          <a:prstGeom prst="rect">
            <a:avLst/>
          </a:prstGeom>
          <a:noFill/>
        </p:spPr>
        <p:txBody>
          <a:bodyPr wrap="square" rtlCol="0">
            <a:spAutoFit/>
          </a:bodyPr>
          <a:lstStyle/>
          <a:p>
            <a:r>
              <a:rPr lang="en-AU" sz="1400" b="1" dirty="0" smtClean="0"/>
              <a:t>Discreet</a:t>
            </a:r>
            <a:endParaRPr lang="en-AU" sz="1400" b="1" dirty="0"/>
          </a:p>
        </p:txBody>
      </p:sp>
      <p:sp>
        <p:nvSpPr>
          <p:cNvPr id="50" name="TextBox 49"/>
          <p:cNvSpPr txBox="1"/>
          <p:nvPr/>
        </p:nvSpPr>
        <p:spPr>
          <a:xfrm>
            <a:off x="7020272" y="5013176"/>
            <a:ext cx="1368152" cy="307777"/>
          </a:xfrm>
          <a:prstGeom prst="rect">
            <a:avLst/>
          </a:prstGeom>
          <a:noFill/>
        </p:spPr>
        <p:txBody>
          <a:bodyPr wrap="square" rtlCol="0">
            <a:spAutoFit/>
          </a:bodyPr>
          <a:lstStyle/>
          <a:p>
            <a:r>
              <a:rPr lang="en-AU" sz="1400" b="1" dirty="0" smtClean="0"/>
              <a:t>Aggressive</a:t>
            </a:r>
            <a:endParaRPr lang="en-AU" sz="1400" b="1" dirty="0"/>
          </a:p>
        </p:txBody>
      </p:sp>
      <p:sp>
        <p:nvSpPr>
          <p:cNvPr id="51" name="TextBox 50"/>
          <p:cNvSpPr txBox="1"/>
          <p:nvPr/>
        </p:nvSpPr>
        <p:spPr>
          <a:xfrm>
            <a:off x="1475656" y="5301208"/>
            <a:ext cx="1368152" cy="307777"/>
          </a:xfrm>
          <a:prstGeom prst="rect">
            <a:avLst/>
          </a:prstGeom>
          <a:noFill/>
        </p:spPr>
        <p:txBody>
          <a:bodyPr wrap="square" rtlCol="0">
            <a:spAutoFit/>
          </a:bodyPr>
          <a:lstStyle/>
          <a:p>
            <a:r>
              <a:rPr lang="en-AU" sz="1400" b="1" dirty="0" smtClean="0"/>
              <a:t>Traditional</a:t>
            </a:r>
            <a:endParaRPr lang="en-AU" sz="1400" b="1" dirty="0"/>
          </a:p>
        </p:txBody>
      </p:sp>
      <p:sp>
        <p:nvSpPr>
          <p:cNvPr id="52" name="TextBox 51"/>
          <p:cNvSpPr txBox="1"/>
          <p:nvPr/>
        </p:nvSpPr>
        <p:spPr>
          <a:xfrm>
            <a:off x="7020272" y="5301208"/>
            <a:ext cx="1512168" cy="307777"/>
          </a:xfrm>
          <a:prstGeom prst="rect">
            <a:avLst/>
          </a:prstGeom>
          <a:noFill/>
        </p:spPr>
        <p:txBody>
          <a:bodyPr wrap="square" rtlCol="0">
            <a:spAutoFit/>
          </a:bodyPr>
          <a:lstStyle/>
          <a:p>
            <a:r>
              <a:rPr lang="en-AU" sz="1400" b="1" dirty="0" smtClean="0"/>
              <a:t>Ground-breaking</a:t>
            </a:r>
            <a:endParaRPr lang="en-AU" sz="1400" b="1" dirty="0"/>
          </a:p>
        </p:txBody>
      </p:sp>
      <p:cxnSp>
        <p:nvCxnSpPr>
          <p:cNvPr id="53" name="Straight Connector 52"/>
          <p:cNvCxnSpPr/>
          <p:nvPr/>
        </p:nvCxnSpPr>
        <p:spPr>
          <a:xfrm flipH="1">
            <a:off x="2411760" y="5157192"/>
            <a:ext cx="4536504" cy="0"/>
          </a:xfrm>
          <a:prstGeom prst="line">
            <a:avLst/>
          </a:prstGeom>
          <a:ln>
            <a:solidFill>
              <a:srgbClr val="A0A0A0"/>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H="1">
            <a:off x="2411760" y="5445224"/>
            <a:ext cx="4536504" cy="0"/>
          </a:xfrm>
          <a:prstGeom prst="line">
            <a:avLst/>
          </a:prstGeom>
          <a:ln>
            <a:solidFill>
              <a:srgbClr val="A0A0A0"/>
            </a:solidFill>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1475656" y="5589240"/>
            <a:ext cx="1368152" cy="307777"/>
          </a:xfrm>
          <a:prstGeom prst="rect">
            <a:avLst/>
          </a:prstGeom>
          <a:noFill/>
        </p:spPr>
        <p:txBody>
          <a:bodyPr wrap="square" rtlCol="0">
            <a:spAutoFit/>
          </a:bodyPr>
          <a:lstStyle/>
          <a:p>
            <a:r>
              <a:rPr lang="en-AU" sz="1400" b="1" dirty="0" smtClean="0"/>
              <a:t>Modern</a:t>
            </a:r>
            <a:endParaRPr lang="en-AU" sz="1400" b="1" dirty="0"/>
          </a:p>
        </p:txBody>
      </p:sp>
      <p:sp>
        <p:nvSpPr>
          <p:cNvPr id="56" name="TextBox 55"/>
          <p:cNvSpPr txBox="1"/>
          <p:nvPr/>
        </p:nvSpPr>
        <p:spPr>
          <a:xfrm>
            <a:off x="7020272" y="5589240"/>
            <a:ext cx="1368152" cy="307777"/>
          </a:xfrm>
          <a:prstGeom prst="rect">
            <a:avLst/>
          </a:prstGeom>
          <a:noFill/>
        </p:spPr>
        <p:txBody>
          <a:bodyPr wrap="square" rtlCol="0">
            <a:spAutoFit/>
          </a:bodyPr>
          <a:lstStyle/>
          <a:p>
            <a:r>
              <a:rPr lang="en-AU" sz="1400" b="1" dirty="0" smtClean="0"/>
              <a:t>Classic</a:t>
            </a:r>
            <a:endParaRPr lang="en-AU" sz="1400" b="1" dirty="0"/>
          </a:p>
        </p:txBody>
      </p:sp>
      <p:sp>
        <p:nvSpPr>
          <p:cNvPr id="57" name="TextBox 56"/>
          <p:cNvSpPr txBox="1"/>
          <p:nvPr/>
        </p:nvSpPr>
        <p:spPr>
          <a:xfrm>
            <a:off x="1475656" y="5877272"/>
            <a:ext cx="1368152" cy="307777"/>
          </a:xfrm>
          <a:prstGeom prst="rect">
            <a:avLst/>
          </a:prstGeom>
          <a:noFill/>
        </p:spPr>
        <p:txBody>
          <a:bodyPr wrap="square" rtlCol="0">
            <a:spAutoFit/>
          </a:bodyPr>
          <a:lstStyle/>
          <a:p>
            <a:r>
              <a:rPr lang="en-AU" sz="1400" b="1" dirty="0" smtClean="0"/>
              <a:t>B&amp;W</a:t>
            </a:r>
            <a:endParaRPr lang="en-AU" sz="1400" b="1" dirty="0"/>
          </a:p>
        </p:txBody>
      </p:sp>
      <p:sp>
        <p:nvSpPr>
          <p:cNvPr id="58" name="TextBox 57"/>
          <p:cNvSpPr txBox="1"/>
          <p:nvPr/>
        </p:nvSpPr>
        <p:spPr>
          <a:xfrm>
            <a:off x="7020272" y="5877272"/>
            <a:ext cx="1368152" cy="307777"/>
          </a:xfrm>
          <a:prstGeom prst="rect">
            <a:avLst/>
          </a:prstGeom>
          <a:noFill/>
        </p:spPr>
        <p:txBody>
          <a:bodyPr wrap="square" rtlCol="0">
            <a:spAutoFit/>
          </a:bodyPr>
          <a:lstStyle/>
          <a:p>
            <a:r>
              <a:rPr lang="en-AU" sz="1400" b="1" dirty="0" smtClean="0"/>
              <a:t>Colourful</a:t>
            </a:r>
            <a:endParaRPr lang="en-AU" sz="1400" b="1" dirty="0"/>
          </a:p>
        </p:txBody>
      </p:sp>
      <p:cxnSp>
        <p:nvCxnSpPr>
          <p:cNvPr id="59" name="Straight Connector 58"/>
          <p:cNvCxnSpPr/>
          <p:nvPr/>
        </p:nvCxnSpPr>
        <p:spPr>
          <a:xfrm flipH="1">
            <a:off x="2411760" y="5733256"/>
            <a:ext cx="4536504" cy="0"/>
          </a:xfrm>
          <a:prstGeom prst="line">
            <a:avLst/>
          </a:prstGeom>
          <a:ln>
            <a:solidFill>
              <a:srgbClr val="A0A0A0"/>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flipH="1">
            <a:off x="2411760" y="6021288"/>
            <a:ext cx="4536504" cy="0"/>
          </a:xfrm>
          <a:prstGeom prst="line">
            <a:avLst/>
          </a:prstGeom>
          <a:ln>
            <a:solidFill>
              <a:srgbClr val="A0A0A0"/>
            </a:solidFill>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1475656" y="6165304"/>
            <a:ext cx="1368152" cy="307777"/>
          </a:xfrm>
          <a:prstGeom prst="rect">
            <a:avLst/>
          </a:prstGeom>
          <a:noFill/>
        </p:spPr>
        <p:txBody>
          <a:bodyPr wrap="square" rtlCol="0">
            <a:spAutoFit/>
          </a:bodyPr>
          <a:lstStyle/>
          <a:p>
            <a:r>
              <a:rPr lang="en-AU" sz="1400" b="1" dirty="0" smtClean="0"/>
              <a:t>Feminine</a:t>
            </a:r>
            <a:endParaRPr lang="en-AU" sz="1400" b="1" dirty="0"/>
          </a:p>
        </p:txBody>
      </p:sp>
      <p:sp>
        <p:nvSpPr>
          <p:cNvPr id="62" name="TextBox 61"/>
          <p:cNvSpPr txBox="1"/>
          <p:nvPr/>
        </p:nvSpPr>
        <p:spPr>
          <a:xfrm>
            <a:off x="7020272" y="6165304"/>
            <a:ext cx="1368152" cy="307777"/>
          </a:xfrm>
          <a:prstGeom prst="rect">
            <a:avLst/>
          </a:prstGeom>
          <a:noFill/>
        </p:spPr>
        <p:txBody>
          <a:bodyPr wrap="square" rtlCol="0">
            <a:spAutoFit/>
          </a:bodyPr>
          <a:lstStyle/>
          <a:p>
            <a:r>
              <a:rPr lang="en-AU" sz="1400" b="1" dirty="0" smtClean="0"/>
              <a:t>Masculine</a:t>
            </a:r>
            <a:endParaRPr lang="en-AU" sz="1400" b="1" dirty="0"/>
          </a:p>
        </p:txBody>
      </p:sp>
      <p:cxnSp>
        <p:nvCxnSpPr>
          <p:cNvPr id="63" name="Straight Connector 62"/>
          <p:cNvCxnSpPr/>
          <p:nvPr/>
        </p:nvCxnSpPr>
        <p:spPr>
          <a:xfrm flipH="1">
            <a:off x="2411760" y="6309320"/>
            <a:ext cx="4536504" cy="0"/>
          </a:xfrm>
          <a:prstGeom prst="line">
            <a:avLst/>
          </a:prstGeom>
          <a:ln>
            <a:solidFill>
              <a:srgbClr val="A0A0A0"/>
            </a:solidFill>
          </a:ln>
        </p:spPr>
        <p:style>
          <a:lnRef idx="1">
            <a:schemeClr val="accent1"/>
          </a:lnRef>
          <a:fillRef idx="0">
            <a:schemeClr val="accent1"/>
          </a:fillRef>
          <a:effectRef idx="0">
            <a:schemeClr val="accent1"/>
          </a:effectRef>
          <a:fontRef idx="minor">
            <a:schemeClr val="tx1"/>
          </a:fontRef>
        </p:style>
      </p:cxnSp>
      <p:sp>
        <p:nvSpPr>
          <p:cNvPr id="64" name="Oval 63"/>
          <p:cNvSpPr/>
          <p:nvPr/>
        </p:nvSpPr>
        <p:spPr>
          <a:xfrm>
            <a:off x="3275856" y="3933056"/>
            <a:ext cx="144016" cy="144016"/>
          </a:xfrm>
          <a:prstGeom prst="ellipse">
            <a:avLst/>
          </a:prstGeom>
          <a:solidFill>
            <a:srgbClr val="FFFF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5" name="Oval 64"/>
          <p:cNvSpPr/>
          <p:nvPr/>
        </p:nvSpPr>
        <p:spPr>
          <a:xfrm>
            <a:off x="3851920" y="4797152"/>
            <a:ext cx="144016" cy="144016"/>
          </a:xfrm>
          <a:prstGeom prst="ellipse">
            <a:avLst/>
          </a:prstGeom>
          <a:solidFill>
            <a:srgbClr val="FFFF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6" name="Oval 65"/>
          <p:cNvSpPr/>
          <p:nvPr/>
        </p:nvSpPr>
        <p:spPr>
          <a:xfrm>
            <a:off x="3275856" y="4221088"/>
            <a:ext cx="144016" cy="144016"/>
          </a:xfrm>
          <a:prstGeom prst="ellipse">
            <a:avLst/>
          </a:prstGeom>
          <a:solidFill>
            <a:srgbClr val="FFFF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7" name="Oval 66"/>
          <p:cNvSpPr/>
          <p:nvPr/>
        </p:nvSpPr>
        <p:spPr>
          <a:xfrm>
            <a:off x="5076056" y="5949280"/>
            <a:ext cx="144016" cy="144016"/>
          </a:xfrm>
          <a:prstGeom prst="ellipse">
            <a:avLst/>
          </a:prstGeom>
          <a:solidFill>
            <a:srgbClr val="FFFF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8" name="Oval 67"/>
          <p:cNvSpPr/>
          <p:nvPr/>
        </p:nvSpPr>
        <p:spPr>
          <a:xfrm>
            <a:off x="4644008" y="4509120"/>
            <a:ext cx="144016" cy="144016"/>
          </a:xfrm>
          <a:prstGeom prst="ellipse">
            <a:avLst/>
          </a:prstGeom>
          <a:solidFill>
            <a:srgbClr val="FFFF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9" name="Oval 68"/>
          <p:cNvSpPr/>
          <p:nvPr/>
        </p:nvSpPr>
        <p:spPr>
          <a:xfrm>
            <a:off x="4139952" y="5661248"/>
            <a:ext cx="144016" cy="144016"/>
          </a:xfrm>
          <a:prstGeom prst="ellipse">
            <a:avLst/>
          </a:prstGeom>
          <a:solidFill>
            <a:srgbClr val="FFFF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0" name="Oval 69"/>
          <p:cNvSpPr/>
          <p:nvPr/>
        </p:nvSpPr>
        <p:spPr>
          <a:xfrm>
            <a:off x="5076056" y="5373216"/>
            <a:ext cx="144016" cy="144016"/>
          </a:xfrm>
          <a:prstGeom prst="ellipse">
            <a:avLst/>
          </a:prstGeom>
          <a:solidFill>
            <a:srgbClr val="FFFF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1" name="Oval 70"/>
          <p:cNvSpPr/>
          <p:nvPr/>
        </p:nvSpPr>
        <p:spPr>
          <a:xfrm>
            <a:off x="5364088" y="5085184"/>
            <a:ext cx="144016" cy="144016"/>
          </a:xfrm>
          <a:prstGeom prst="ellipse">
            <a:avLst/>
          </a:prstGeom>
          <a:solidFill>
            <a:srgbClr val="FFFF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2" name="Oval 71"/>
          <p:cNvSpPr/>
          <p:nvPr/>
        </p:nvSpPr>
        <p:spPr>
          <a:xfrm>
            <a:off x="5724128" y="6237312"/>
            <a:ext cx="144016" cy="144016"/>
          </a:xfrm>
          <a:prstGeom prst="ellipse">
            <a:avLst/>
          </a:prstGeom>
          <a:solidFill>
            <a:srgbClr val="FFFF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3" name="Oval 72"/>
          <p:cNvSpPr/>
          <p:nvPr/>
        </p:nvSpPr>
        <p:spPr>
          <a:xfrm>
            <a:off x="3707904" y="3933056"/>
            <a:ext cx="144016" cy="144016"/>
          </a:xfrm>
          <a:prstGeom prst="ellipse">
            <a:avLst/>
          </a:prstGeom>
          <a:solidFill>
            <a:srgbClr val="FF9933"/>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4" name="Oval 73"/>
          <p:cNvSpPr/>
          <p:nvPr/>
        </p:nvSpPr>
        <p:spPr>
          <a:xfrm>
            <a:off x="3635896" y="4221088"/>
            <a:ext cx="144016" cy="144016"/>
          </a:xfrm>
          <a:prstGeom prst="ellipse">
            <a:avLst/>
          </a:prstGeom>
          <a:solidFill>
            <a:srgbClr val="FF9933"/>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5" name="Oval 74"/>
          <p:cNvSpPr/>
          <p:nvPr/>
        </p:nvSpPr>
        <p:spPr>
          <a:xfrm>
            <a:off x="4139952" y="4797152"/>
            <a:ext cx="144016" cy="144016"/>
          </a:xfrm>
          <a:prstGeom prst="ellipse">
            <a:avLst/>
          </a:prstGeom>
          <a:solidFill>
            <a:srgbClr val="FF9933"/>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6" name="Oval 75"/>
          <p:cNvSpPr/>
          <p:nvPr/>
        </p:nvSpPr>
        <p:spPr>
          <a:xfrm>
            <a:off x="4211960" y="4509120"/>
            <a:ext cx="144016" cy="144016"/>
          </a:xfrm>
          <a:prstGeom prst="ellipse">
            <a:avLst/>
          </a:prstGeom>
          <a:solidFill>
            <a:srgbClr val="FF9933"/>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7" name="Oval 76"/>
          <p:cNvSpPr/>
          <p:nvPr/>
        </p:nvSpPr>
        <p:spPr>
          <a:xfrm>
            <a:off x="5724128" y="5373216"/>
            <a:ext cx="144016" cy="144016"/>
          </a:xfrm>
          <a:prstGeom prst="ellipse">
            <a:avLst/>
          </a:prstGeom>
          <a:solidFill>
            <a:srgbClr val="FF9933"/>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8" name="Oval 77"/>
          <p:cNvSpPr/>
          <p:nvPr/>
        </p:nvSpPr>
        <p:spPr>
          <a:xfrm>
            <a:off x="5652120" y="5085184"/>
            <a:ext cx="144016" cy="144016"/>
          </a:xfrm>
          <a:prstGeom prst="ellipse">
            <a:avLst/>
          </a:prstGeom>
          <a:solidFill>
            <a:srgbClr val="FF9933"/>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9" name="Oval 78"/>
          <p:cNvSpPr/>
          <p:nvPr/>
        </p:nvSpPr>
        <p:spPr>
          <a:xfrm>
            <a:off x="5868144" y="5949280"/>
            <a:ext cx="144016" cy="144016"/>
          </a:xfrm>
          <a:prstGeom prst="ellipse">
            <a:avLst/>
          </a:prstGeom>
          <a:solidFill>
            <a:srgbClr val="FF9933"/>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0" name="Oval 79"/>
          <p:cNvSpPr/>
          <p:nvPr/>
        </p:nvSpPr>
        <p:spPr>
          <a:xfrm>
            <a:off x="3347864" y="6237312"/>
            <a:ext cx="144016" cy="144016"/>
          </a:xfrm>
          <a:prstGeom prst="ellipse">
            <a:avLst/>
          </a:prstGeom>
          <a:solidFill>
            <a:srgbClr val="FF9933"/>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2" name="Oval 81"/>
          <p:cNvSpPr/>
          <p:nvPr/>
        </p:nvSpPr>
        <p:spPr>
          <a:xfrm>
            <a:off x="3923928" y="4509120"/>
            <a:ext cx="144016" cy="144016"/>
          </a:xfrm>
          <a:prstGeom prst="ellipse">
            <a:avLst/>
          </a:prstGeom>
          <a:solidFill>
            <a:srgbClr val="00B0F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4" name="Oval 83"/>
          <p:cNvSpPr/>
          <p:nvPr/>
        </p:nvSpPr>
        <p:spPr>
          <a:xfrm>
            <a:off x="5508104" y="5949280"/>
            <a:ext cx="144016" cy="144016"/>
          </a:xfrm>
          <a:prstGeom prst="ellipse">
            <a:avLst/>
          </a:prstGeom>
          <a:solidFill>
            <a:srgbClr val="00B0F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5" name="Oval 84"/>
          <p:cNvSpPr/>
          <p:nvPr/>
        </p:nvSpPr>
        <p:spPr>
          <a:xfrm>
            <a:off x="4355976" y="6237312"/>
            <a:ext cx="144016" cy="144016"/>
          </a:xfrm>
          <a:prstGeom prst="ellipse">
            <a:avLst/>
          </a:prstGeom>
          <a:solidFill>
            <a:srgbClr val="00B0F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6" name="Oval 85"/>
          <p:cNvSpPr/>
          <p:nvPr/>
        </p:nvSpPr>
        <p:spPr>
          <a:xfrm>
            <a:off x="4788024" y="4797152"/>
            <a:ext cx="144016" cy="144016"/>
          </a:xfrm>
          <a:prstGeom prst="ellipse">
            <a:avLst/>
          </a:prstGeom>
          <a:solidFill>
            <a:srgbClr val="00B0F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7" name="Oval 86"/>
          <p:cNvSpPr/>
          <p:nvPr/>
        </p:nvSpPr>
        <p:spPr>
          <a:xfrm>
            <a:off x="5868144" y="5085184"/>
            <a:ext cx="144016" cy="144016"/>
          </a:xfrm>
          <a:prstGeom prst="ellipse">
            <a:avLst/>
          </a:prstGeom>
          <a:solidFill>
            <a:srgbClr val="00B0F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8" name="Oval 87"/>
          <p:cNvSpPr/>
          <p:nvPr/>
        </p:nvSpPr>
        <p:spPr>
          <a:xfrm>
            <a:off x="6012160" y="5373216"/>
            <a:ext cx="144016" cy="144016"/>
          </a:xfrm>
          <a:prstGeom prst="ellipse">
            <a:avLst/>
          </a:prstGeom>
          <a:solidFill>
            <a:srgbClr val="00B0F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9" name="Oval 88"/>
          <p:cNvSpPr/>
          <p:nvPr/>
        </p:nvSpPr>
        <p:spPr>
          <a:xfrm>
            <a:off x="3851920" y="5661248"/>
            <a:ext cx="144016" cy="144016"/>
          </a:xfrm>
          <a:prstGeom prst="ellipse">
            <a:avLst/>
          </a:prstGeom>
          <a:solidFill>
            <a:srgbClr val="00B0F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0" name="Oval 89"/>
          <p:cNvSpPr/>
          <p:nvPr/>
        </p:nvSpPr>
        <p:spPr>
          <a:xfrm>
            <a:off x="3491880" y="5661248"/>
            <a:ext cx="144016" cy="144016"/>
          </a:xfrm>
          <a:prstGeom prst="ellipse">
            <a:avLst/>
          </a:prstGeom>
          <a:solidFill>
            <a:srgbClr val="FF9933"/>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3" name="TextBox 112"/>
          <p:cNvSpPr txBox="1"/>
          <p:nvPr/>
        </p:nvSpPr>
        <p:spPr>
          <a:xfrm>
            <a:off x="5652120" y="2708920"/>
            <a:ext cx="1440160" cy="646331"/>
          </a:xfrm>
          <a:prstGeom prst="rect">
            <a:avLst/>
          </a:prstGeom>
          <a:noFill/>
          <a:ln w="12700">
            <a:noFill/>
          </a:ln>
        </p:spPr>
        <p:txBody>
          <a:bodyPr wrap="square" rtlCol="0">
            <a:spAutoFit/>
          </a:bodyPr>
          <a:lstStyle/>
          <a:p>
            <a:r>
              <a:rPr lang="en-AU" sz="1200" b="1" dirty="0" smtClean="0"/>
              <a:t>New Niche </a:t>
            </a:r>
          </a:p>
          <a:p>
            <a:r>
              <a:rPr lang="en-AU" sz="1200" b="1" dirty="0" smtClean="0"/>
              <a:t>Brand B</a:t>
            </a:r>
          </a:p>
          <a:p>
            <a:endParaRPr lang="en-AU" sz="1200" b="1" dirty="0"/>
          </a:p>
        </p:txBody>
      </p:sp>
      <p:sp>
        <p:nvSpPr>
          <p:cNvPr id="114" name="TextBox 113"/>
          <p:cNvSpPr txBox="1"/>
          <p:nvPr/>
        </p:nvSpPr>
        <p:spPr>
          <a:xfrm>
            <a:off x="7380312" y="2708920"/>
            <a:ext cx="1440160" cy="646331"/>
          </a:xfrm>
          <a:prstGeom prst="rect">
            <a:avLst/>
          </a:prstGeom>
          <a:noFill/>
          <a:ln w="12700">
            <a:noFill/>
          </a:ln>
        </p:spPr>
        <p:txBody>
          <a:bodyPr wrap="square" rtlCol="0">
            <a:spAutoFit/>
          </a:bodyPr>
          <a:lstStyle/>
          <a:p>
            <a:r>
              <a:rPr lang="en-AU" sz="1200" b="1" dirty="0" smtClean="0"/>
              <a:t>New Niche </a:t>
            </a:r>
          </a:p>
          <a:p>
            <a:r>
              <a:rPr lang="en-AU" sz="1200" b="1" dirty="0" smtClean="0"/>
              <a:t>Brand C</a:t>
            </a:r>
          </a:p>
          <a:p>
            <a:endParaRPr lang="en-AU" sz="1200" b="1" dirty="0"/>
          </a:p>
        </p:txBody>
      </p:sp>
      <p:sp>
        <p:nvSpPr>
          <p:cNvPr id="115" name="Oval 114"/>
          <p:cNvSpPr/>
          <p:nvPr/>
        </p:nvSpPr>
        <p:spPr>
          <a:xfrm>
            <a:off x="3491880" y="3933056"/>
            <a:ext cx="144016" cy="144016"/>
          </a:xfrm>
          <a:prstGeom prst="ellipse">
            <a:avLst/>
          </a:prstGeom>
          <a:solidFill>
            <a:srgbClr val="00B0F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6" name="Oval 115"/>
          <p:cNvSpPr/>
          <p:nvPr/>
        </p:nvSpPr>
        <p:spPr>
          <a:xfrm>
            <a:off x="3491880" y="4221088"/>
            <a:ext cx="144016" cy="144016"/>
          </a:xfrm>
          <a:prstGeom prst="ellipse">
            <a:avLst/>
          </a:prstGeom>
          <a:solidFill>
            <a:srgbClr val="00B0F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Branding</a:t>
            </a:r>
            <a:endParaRPr lang="en-AU" dirty="0"/>
          </a:p>
        </p:txBody>
      </p:sp>
      <p:sp>
        <p:nvSpPr>
          <p:cNvPr id="3" name="Text Placeholder 2"/>
          <p:cNvSpPr>
            <a:spLocks noGrp="1"/>
          </p:cNvSpPr>
          <p:nvPr>
            <p:ph type="body" sz="quarter" idx="13"/>
          </p:nvPr>
        </p:nvSpPr>
        <p:spPr/>
        <p:txBody>
          <a:bodyPr>
            <a:normAutofit fontScale="92500" lnSpcReduction="10000"/>
          </a:bodyPr>
          <a:lstStyle/>
          <a:p>
            <a:r>
              <a:rPr lang="en-AU" dirty="0" smtClean="0"/>
              <a:t>Website strategy</a:t>
            </a:r>
            <a:endParaRPr lang="en-AU" dirty="0"/>
          </a:p>
        </p:txBody>
      </p:sp>
      <p:sp>
        <p:nvSpPr>
          <p:cNvPr id="4" name="TextBox 3"/>
          <p:cNvSpPr txBox="1"/>
          <p:nvPr/>
        </p:nvSpPr>
        <p:spPr>
          <a:xfrm>
            <a:off x="395536" y="1052736"/>
            <a:ext cx="6624736" cy="3416320"/>
          </a:xfrm>
          <a:prstGeom prst="rect">
            <a:avLst/>
          </a:prstGeom>
          <a:noFill/>
        </p:spPr>
        <p:txBody>
          <a:bodyPr wrap="square" rtlCol="0">
            <a:spAutoFit/>
          </a:bodyPr>
          <a:lstStyle/>
          <a:p>
            <a:pPr>
              <a:buFont typeface="Arial" pitchFamily="34" charset="0"/>
              <a:buChar char="•"/>
            </a:pPr>
            <a:r>
              <a:rPr lang="en-AU" dirty="0" smtClean="0"/>
              <a:t>  Each course niche will have its own sub-domain (acting as a landing page for marketing communications/activity) with a distinct look and feel and colour scheme. The URL string will be in the format of www.</a:t>
            </a:r>
            <a:r>
              <a:rPr lang="en-AU" i="1" dirty="0" smtClean="0">
                <a:solidFill>
                  <a:srgbClr val="FF0000"/>
                </a:solidFill>
              </a:rPr>
              <a:t>niche</a:t>
            </a:r>
            <a:r>
              <a:rPr lang="en-AU" dirty="0" smtClean="0"/>
              <a:t>.ivy.edu.au.    Content will be delivered that is specific to the niche area. Students will be able to enrol directly from the niche sub-domain site.</a:t>
            </a:r>
          </a:p>
          <a:p>
            <a:pPr>
              <a:buFont typeface="Arial" pitchFamily="34" charset="0"/>
              <a:buChar char="•"/>
            </a:pPr>
            <a:endParaRPr lang="en-AU" dirty="0" smtClean="0"/>
          </a:p>
          <a:p>
            <a:pPr>
              <a:buFont typeface="Arial" pitchFamily="34" charset="0"/>
              <a:buChar char="•"/>
            </a:pPr>
            <a:r>
              <a:rPr lang="en-AU" dirty="0" smtClean="0"/>
              <a:t>  All Ivy courses will also appear together on the Ivy Institute corporate site, which will act as an aggregator site for all niche areas. Students will be able to enrol from the corporate site also. URL for corporate site is www.ivy.edu.au.</a:t>
            </a:r>
          </a:p>
          <a:p>
            <a:endParaRPr lang="en-A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Branding</a:t>
            </a:r>
            <a:endParaRPr lang="en-AU" dirty="0"/>
          </a:p>
        </p:txBody>
      </p:sp>
      <p:sp>
        <p:nvSpPr>
          <p:cNvPr id="3" name="Text Placeholder 2"/>
          <p:cNvSpPr>
            <a:spLocks noGrp="1"/>
          </p:cNvSpPr>
          <p:nvPr>
            <p:ph type="body" sz="quarter" idx="13"/>
          </p:nvPr>
        </p:nvSpPr>
        <p:spPr/>
        <p:txBody>
          <a:bodyPr>
            <a:normAutofit fontScale="92500" lnSpcReduction="10000"/>
          </a:bodyPr>
          <a:lstStyle/>
          <a:p>
            <a:r>
              <a:rPr lang="en-AU" dirty="0" smtClean="0"/>
              <a:t>Website hierarchy</a:t>
            </a:r>
            <a:endParaRPr lang="en-AU" dirty="0"/>
          </a:p>
        </p:txBody>
      </p:sp>
      <p:sp>
        <p:nvSpPr>
          <p:cNvPr id="4" name="TextBox 3"/>
          <p:cNvSpPr txBox="1"/>
          <p:nvPr/>
        </p:nvSpPr>
        <p:spPr>
          <a:xfrm>
            <a:off x="251520" y="836712"/>
            <a:ext cx="2088232" cy="523220"/>
          </a:xfrm>
          <a:prstGeom prst="rect">
            <a:avLst/>
          </a:prstGeom>
          <a:noFill/>
        </p:spPr>
        <p:txBody>
          <a:bodyPr wrap="square" rtlCol="0">
            <a:spAutoFit/>
          </a:bodyPr>
          <a:lstStyle/>
          <a:p>
            <a:r>
              <a:rPr lang="en-AU" sz="1400" b="1" dirty="0" smtClean="0"/>
              <a:t>CORPORATE WEBSITE</a:t>
            </a:r>
          </a:p>
          <a:p>
            <a:r>
              <a:rPr lang="en-AU" sz="1400" b="1" dirty="0" smtClean="0"/>
              <a:t>‘the education generalist’</a:t>
            </a:r>
            <a:endParaRPr lang="en-AU" sz="1400" b="1" dirty="0"/>
          </a:p>
        </p:txBody>
      </p:sp>
      <p:sp>
        <p:nvSpPr>
          <p:cNvPr id="5" name="TextBox 4"/>
          <p:cNvSpPr txBox="1"/>
          <p:nvPr/>
        </p:nvSpPr>
        <p:spPr>
          <a:xfrm>
            <a:off x="251520" y="3789040"/>
            <a:ext cx="1440160" cy="523220"/>
          </a:xfrm>
          <a:prstGeom prst="rect">
            <a:avLst/>
          </a:prstGeom>
          <a:noFill/>
        </p:spPr>
        <p:txBody>
          <a:bodyPr wrap="square" rtlCol="0">
            <a:spAutoFit/>
          </a:bodyPr>
          <a:lstStyle/>
          <a:p>
            <a:r>
              <a:rPr lang="en-AU" sz="1400" b="1" dirty="0" smtClean="0"/>
              <a:t>NICHE WEBSITES</a:t>
            </a:r>
          </a:p>
          <a:p>
            <a:r>
              <a:rPr lang="en-AU" sz="1400" b="1" dirty="0" smtClean="0"/>
              <a:t>‘the specialist’</a:t>
            </a:r>
            <a:endParaRPr lang="en-AU" sz="1400" b="1" dirty="0"/>
          </a:p>
        </p:txBody>
      </p:sp>
      <p:sp>
        <p:nvSpPr>
          <p:cNvPr id="6" name="TextBox 5"/>
          <p:cNvSpPr txBox="1"/>
          <p:nvPr/>
        </p:nvSpPr>
        <p:spPr>
          <a:xfrm>
            <a:off x="2555776" y="836712"/>
            <a:ext cx="4032448" cy="369332"/>
          </a:xfrm>
          <a:prstGeom prst="rect">
            <a:avLst/>
          </a:prstGeom>
          <a:noFill/>
          <a:ln w="12700">
            <a:noFill/>
          </a:ln>
        </p:spPr>
        <p:txBody>
          <a:bodyPr wrap="square" rtlCol="0">
            <a:spAutoFit/>
          </a:bodyPr>
          <a:lstStyle/>
          <a:p>
            <a:pPr algn="ctr"/>
            <a:r>
              <a:rPr lang="en-AU" b="1" u="sng" dirty="0" smtClean="0">
                <a:solidFill>
                  <a:schemeClr val="accent2"/>
                </a:solidFill>
              </a:rPr>
              <a:t>ivy.edu.au</a:t>
            </a:r>
            <a:endParaRPr lang="en-AU" b="1" u="sng" dirty="0">
              <a:solidFill>
                <a:schemeClr val="accent2"/>
              </a:solidFill>
            </a:endParaRPr>
          </a:p>
        </p:txBody>
      </p:sp>
      <p:sp>
        <p:nvSpPr>
          <p:cNvPr id="7" name="TextBox 6"/>
          <p:cNvSpPr txBox="1"/>
          <p:nvPr/>
        </p:nvSpPr>
        <p:spPr>
          <a:xfrm>
            <a:off x="2411760" y="1412776"/>
            <a:ext cx="5904656" cy="1384995"/>
          </a:xfrm>
          <a:prstGeom prst="rect">
            <a:avLst/>
          </a:prstGeom>
          <a:noFill/>
        </p:spPr>
        <p:txBody>
          <a:bodyPr wrap="square" rtlCol="0">
            <a:spAutoFit/>
          </a:bodyPr>
          <a:lstStyle/>
          <a:p>
            <a:r>
              <a:rPr lang="en-AU" sz="1400" dirty="0" smtClean="0"/>
              <a:t> </a:t>
            </a:r>
            <a:r>
              <a:rPr lang="en-AU" sz="1400" b="1" dirty="0" smtClean="0"/>
              <a:t>KEY FUNCTION:</a:t>
            </a:r>
          </a:p>
          <a:p>
            <a:pPr>
              <a:buFont typeface="Arial" pitchFamily="34" charset="0"/>
              <a:buChar char="•"/>
            </a:pPr>
            <a:r>
              <a:rPr lang="en-AU" sz="1400" dirty="0" smtClean="0"/>
              <a:t> Promote corporate brand, Ivy Institute </a:t>
            </a:r>
          </a:p>
          <a:p>
            <a:pPr>
              <a:buFont typeface="Arial" pitchFamily="34" charset="0"/>
              <a:buChar char="•"/>
            </a:pPr>
            <a:r>
              <a:rPr lang="en-AU" sz="1400" dirty="0" smtClean="0"/>
              <a:t> Aggregate all niche course offerings, each bringing with them their unique branding, ‘’look’’ and colour palette</a:t>
            </a:r>
          </a:p>
          <a:p>
            <a:pPr>
              <a:buFont typeface="Arial" pitchFamily="34" charset="0"/>
              <a:buChar char="•"/>
            </a:pPr>
            <a:r>
              <a:rPr lang="en-AU" sz="1400" dirty="0" smtClean="0"/>
              <a:t> Promote and sell all courses</a:t>
            </a:r>
          </a:p>
          <a:p>
            <a:pPr>
              <a:buFont typeface="Arial" pitchFamily="34" charset="0"/>
              <a:buChar char="•"/>
            </a:pPr>
            <a:r>
              <a:rPr lang="en-AU" sz="1400" dirty="0" smtClean="0"/>
              <a:t> E.g. of competitor corporate aggregator site </a:t>
            </a:r>
            <a:r>
              <a:rPr lang="en-AU" sz="1400" dirty="0" smtClean="0">
                <a:hlinkClick r:id="rId2"/>
              </a:rPr>
              <a:t>www.opencolleges.com.au</a:t>
            </a:r>
            <a:r>
              <a:rPr lang="en-AU" sz="1400" dirty="0" smtClean="0"/>
              <a:t> </a:t>
            </a:r>
          </a:p>
        </p:txBody>
      </p:sp>
      <p:sp>
        <p:nvSpPr>
          <p:cNvPr id="8" name="TextBox 7"/>
          <p:cNvSpPr txBox="1"/>
          <p:nvPr/>
        </p:nvSpPr>
        <p:spPr>
          <a:xfrm>
            <a:off x="1835696" y="3789040"/>
            <a:ext cx="1008112" cy="461665"/>
          </a:xfrm>
          <a:prstGeom prst="rect">
            <a:avLst/>
          </a:prstGeom>
          <a:noFill/>
          <a:ln w="12700">
            <a:noFill/>
          </a:ln>
        </p:spPr>
        <p:txBody>
          <a:bodyPr wrap="square" rtlCol="0">
            <a:spAutoFit/>
          </a:bodyPr>
          <a:lstStyle/>
          <a:p>
            <a:r>
              <a:rPr lang="en-AU" sz="1200" b="1" u="sng" dirty="0" smtClean="0">
                <a:solidFill>
                  <a:schemeClr val="bg2">
                    <a:lumMod val="50000"/>
                  </a:schemeClr>
                </a:solidFill>
              </a:rPr>
              <a:t>Business.ivy.edu.au</a:t>
            </a:r>
            <a:endParaRPr lang="en-AU" sz="1200" b="1" u="sng" dirty="0">
              <a:solidFill>
                <a:schemeClr val="bg2">
                  <a:lumMod val="50000"/>
                </a:schemeClr>
              </a:solidFill>
            </a:endParaRPr>
          </a:p>
        </p:txBody>
      </p:sp>
      <p:sp>
        <p:nvSpPr>
          <p:cNvPr id="9" name="TextBox 8"/>
          <p:cNvSpPr txBox="1"/>
          <p:nvPr/>
        </p:nvSpPr>
        <p:spPr>
          <a:xfrm>
            <a:off x="3059832" y="3789040"/>
            <a:ext cx="864096" cy="461665"/>
          </a:xfrm>
          <a:prstGeom prst="rect">
            <a:avLst/>
          </a:prstGeom>
          <a:noFill/>
          <a:ln w="12700">
            <a:noFill/>
          </a:ln>
        </p:spPr>
        <p:txBody>
          <a:bodyPr wrap="square" rtlCol="0">
            <a:spAutoFit/>
          </a:bodyPr>
          <a:lstStyle/>
          <a:p>
            <a:r>
              <a:rPr lang="en-AU" sz="1200" b="1" u="sng" dirty="0" smtClean="0">
                <a:solidFill>
                  <a:schemeClr val="bg2">
                    <a:lumMod val="50000"/>
                  </a:schemeClr>
                </a:solidFill>
              </a:rPr>
              <a:t>Events.ivy.edu.au</a:t>
            </a:r>
            <a:endParaRPr lang="en-AU" sz="1200" b="1" u="sng" dirty="0">
              <a:solidFill>
                <a:schemeClr val="bg2">
                  <a:lumMod val="50000"/>
                </a:schemeClr>
              </a:solidFill>
            </a:endParaRPr>
          </a:p>
        </p:txBody>
      </p:sp>
      <p:sp>
        <p:nvSpPr>
          <p:cNvPr id="10" name="TextBox 9"/>
          <p:cNvSpPr txBox="1"/>
          <p:nvPr/>
        </p:nvSpPr>
        <p:spPr>
          <a:xfrm>
            <a:off x="4211960" y="3789040"/>
            <a:ext cx="1296144" cy="461665"/>
          </a:xfrm>
          <a:prstGeom prst="rect">
            <a:avLst/>
          </a:prstGeom>
          <a:noFill/>
          <a:ln w="12700">
            <a:noFill/>
          </a:ln>
        </p:spPr>
        <p:txBody>
          <a:bodyPr wrap="square" rtlCol="0">
            <a:spAutoFit/>
          </a:bodyPr>
          <a:lstStyle/>
          <a:p>
            <a:r>
              <a:rPr lang="en-AU" sz="1200" b="1" u="sng" dirty="0" smtClean="0">
                <a:solidFill>
                  <a:schemeClr val="bg2">
                    <a:lumMod val="50000"/>
                  </a:schemeClr>
                </a:solidFill>
              </a:rPr>
              <a:t>NewNicheA.ivy.edu.au</a:t>
            </a:r>
            <a:endParaRPr lang="en-AU" sz="1200" b="1" u="sng" dirty="0">
              <a:solidFill>
                <a:schemeClr val="bg2">
                  <a:lumMod val="50000"/>
                </a:schemeClr>
              </a:solidFill>
            </a:endParaRPr>
          </a:p>
        </p:txBody>
      </p:sp>
      <p:sp>
        <p:nvSpPr>
          <p:cNvPr id="11" name="TextBox 10"/>
          <p:cNvSpPr txBox="1"/>
          <p:nvPr/>
        </p:nvSpPr>
        <p:spPr>
          <a:xfrm>
            <a:off x="5508104" y="3789040"/>
            <a:ext cx="1440160" cy="461665"/>
          </a:xfrm>
          <a:prstGeom prst="rect">
            <a:avLst/>
          </a:prstGeom>
          <a:noFill/>
          <a:ln w="12700">
            <a:noFill/>
          </a:ln>
        </p:spPr>
        <p:txBody>
          <a:bodyPr wrap="square" rtlCol="0">
            <a:spAutoFit/>
          </a:bodyPr>
          <a:lstStyle/>
          <a:p>
            <a:r>
              <a:rPr lang="en-AU" sz="1200" b="1" u="sng" dirty="0" smtClean="0">
                <a:solidFill>
                  <a:schemeClr val="bg2">
                    <a:lumMod val="50000"/>
                  </a:schemeClr>
                </a:solidFill>
              </a:rPr>
              <a:t>NewNicheB.ivy.edu.au</a:t>
            </a:r>
          </a:p>
        </p:txBody>
      </p:sp>
      <p:sp>
        <p:nvSpPr>
          <p:cNvPr id="12" name="TextBox 11"/>
          <p:cNvSpPr txBox="1"/>
          <p:nvPr/>
        </p:nvSpPr>
        <p:spPr>
          <a:xfrm>
            <a:off x="7092280" y="3789040"/>
            <a:ext cx="864096" cy="646331"/>
          </a:xfrm>
          <a:prstGeom prst="rect">
            <a:avLst/>
          </a:prstGeom>
          <a:noFill/>
          <a:ln w="12700">
            <a:noFill/>
          </a:ln>
        </p:spPr>
        <p:txBody>
          <a:bodyPr wrap="square" rtlCol="0">
            <a:spAutoFit/>
          </a:bodyPr>
          <a:lstStyle/>
          <a:p>
            <a:r>
              <a:rPr lang="en-AU" sz="1200" b="1" u="sng" dirty="0" smtClean="0">
                <a:solidFill>
                  <a:schemeClr val="bg2">
                    <a:lumMod val="50000"/>
                  </a:schemeClr>
                </a:solidFill>
              </a:rPr>
              <a:t>NewNicheC.ivy.edu.au</a:t>
            </a:r>
            <a:endParaRPr lang="en-AU" sz="1200" b="1" u="sng" dirty="0">
              <a:solidFill>
                <a:schemeClr val="bg2">
                  <a:lumMod val="50000"/>
                </a:schemeClr>
              </a:solidFill>
            </a:endParaRPr>
          </a:p>
        </p:txBody>
      </p:sp>
      <p:sp>
        <p:nvSpPr>
          <p:cNvPr id="13" name="TextBox 12"/>
          <p:cNvSpPr txBox="1"/>
          <p:nvPr/>
        </p:nvSpPr>
        <p:spPr>
          <a:xfrm>
            <a:off x="2339752" y="4365104"/>
            <a:ext cx="5904656" cy="1384995"/>
          </a:xfrm>
          <a:prstGeom prst="rect">
            <a:avLst/>
          </a:prstGeom>
          <a:noFill/>
        </p:spPr>
        <p:txBody>
          <a:bodyPr wrap="square" rtlCol="0">
            <a:spAutoFit/>
          </a:bodyPr>
          <a:lstStyle/>
          <a:p>
            <a:r>
              <a:rPr lang="en-AU" sz="1400" dirty="0" smtClean="0"/>
              <a:t> </a:t>
            </a:r>
            <a:r>
              <a:rPr lang="en-AU" sz="1400" b="1" dirty="0" smtClean="0"/>
              <a:t>KEY FUNCTION:</a:t>
            </a:r>
          </a:p>
          <a:p>
            <a:pPr>
              <a:buFont typeface="Arial" pitchFamily="34" charset="0"/>
              <a:buChar char="•"/>
            </a:pPr>
            <a:r>
              <a:rPr lang="en-AU" sz="1400" dirty="0" smtClean="0"/>
              <a:t> Promote niche brands </a:t>
            </a:r>
          </a:p>
          <a:p>
            <a:pPr>
              <a:buFont typeface="Arial" pitchFamily="34" charset="0"/>
              <a:buChar char="•"/>
            </a:pPr>
            <a:r>
              <a:rPr lang="en-AU" sz="1400" dirty="0" smtClean="0"/>
              <a:t> Unique branding, ‘’look’’ and colour palette</a:t>
            </a:r>
          </a:p>
          <a:p>
            <a:pPr>
              <a:buFont typeface="Arial" pitchFamily="34" charset="0"/>
              <a:buChar char="•"/>
            </a:pPr>
            <a:r>
              <a:rPr lang="en-AU" sz="1400" dirty="0" smtClean="0"/>
              <a:t>Only promote and sell those Ivy courses relevant to each niche</a:t>
            </a:r>
          </a:p>
          <a:p>
            <a:pPr marL="0" lvl="1">
              <a:buFont typeface="Arial" pitchFamily="34" charset="0"/>
              <a:buChar char="•"/>
            </a:pPr>
            <a:r>
              <a:rPr lang="en-AU" sz="1400" dirty="0" smtClean="0"/>
              <a:t>E.g. of competitor  niche site </a:t>
            </a:r>
            <a:r>
              <a:rPr lang="en-AU" sz="1400" dirty="0" smtClean="0">
                <a:hlinkClick r:id="rId3"/>
              </a:rPr>
              <a:t>http://www.collegeofeventmanagement.com.au </a:t>
            </a:r>
          </a:p>
          <a:p>
            <a:pPr>
              <a:buFont typeface="Arial" pitchFamily="34" charset="0"/>
              <a:buChar char="•"/>
            </a:pPr>
            <a:endParaRPr lang="en-AU" sz="1400"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AU" dirty="0" smtClean="0"/>
              <a:t>OUR REQUIREMENTS</a:t>
            </a:r>
            <a:endParaRPr lang="en-AU" dirty="0"/>
          </a:p>
        </p:txBody>
      </p:sp>
    </p:spTree>
    <p:extLst>
      <p:ext uri="{BB962C8B-B14F-4D97-AF65-F5344CB8AC3E}">
        <p14:creationId xmlns:p14="http://schemas.microsoft.com/office/powerpoint/2010/main" xmlns="" val="5911118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Our Requirements</a:t>
            </a:r>
            <a:endParaRPr lang="en-AU" dirty="0"/>
          </a:p>
        </p:txBody>
      </p:sp>
      <p:sp>
        <p:nvSpPr>
          <p:cNvPr id="3" name="Text Placeholder 2"/>
          <p:cNvSpPr>
            <a:spLocks noGrp="1"/>
          </p:cNvSpPr>
          <p:nvPr>
            <p:ph type="body" sz="quarter" idx="13"/>
          </p:nvPr>
        </p:nvSpPr>
        <p:spPr/>
        <p:txBody>
          <a:bodyPr>
            <a:normAutofit fontScale="92500" lnSpcReduction="10000"/>
          </a:bodyPr>
          <a:lstStyle/>
          <a:p>
            <a:r>
              <a:rPr lang="en-AU" dirty="0" smtClean="0"/>
              <a:t>Development of a branding suite (PART A)</a:t>
            </a:r>
            <a:endParaRPr lang="en-AU" dirty="0"/>
          </a:p>
        </p:txBody>
      </p:sp>
      <p:sp>
        <p:nvSpPr>
          <p:cNvPr id="4" name="TextBox 3"/>
          <p:cNvSpPr txBox="1"/>
          <p:nvPr/>
        </p:nvSpPr>
        <p:spPr>
          <a:xfrm>
            <a:off x="467544" y="764704"/>
            <a:ext cx="7992888" cy="4832092"/>
          </a:xfrm>
          <a:prstGeom prst="rect">
            <a:avLst/>
          </a:prstGeom>
          <a:noFill/>
        </p:spPr>
        <p:txBody>
          <a:bodyPr wrap="square" rtlCol="0">
            <a:spAutoFit/>
          </a:bodyPr>
          <a:lstStyle/>
          <a:p>
            <a:pPr marL="342900" indent="-342900">
              <a:buFont typeface="+mj-lt"/>
              <a:buAutoNum type="arabicPeriod"/>
            </a:pPr>
            <a:r>
              <a:rPr lang="en-AU" sz="1400" b="1" dirty="0" smtClean="0"/>
              <a:t>Development of </a:t>
            </a:r>
            <a:r>
              <a:rPr lang="en-AU" sz="1400" b="1" dirty="0" smtClean="0"/>
              <a:t>1x new corporate logo and 2x new sub-brand logos</a:t>
            </a:r>
            <a:endParaRPr lang="en-AU" sz="1400" b="1" dirty="0" smtClean="0"/>
          </a:p>
          <a:p>
            <a:pPr marL="342900" indent="-342900"/>
            <a:endParaRPr lang="en-AU" sz="1400" dirty="0" smtClean="0"/>
          </a:p>
          <a:p>
            <a:pPr marL="342900" indent="-342900">
              <a:buAutoNum type="alphaLcParenBoth"/>
            </a:pPr>
            <a:r>
              <a:rPr lang="en-AU" sz="1400" b="1" dirty="0" smtClean="0"/>
              <a:t>PART A: Corporate </a:t>
            </a:r>
            <a:r>
              <a:rPr lang="en-AU" sz="1400" b="1" dirty="0" smtClean="0"/>
              <a:t>logo – </a:t>
            </a:r>
            <a:r>
              <a:rPr lang="en-AU" sz="1400" b="1" dirty="0" smtClean="0"/>
              <a:t>Ivy Institute</a:t>
            </a:r>
          </a:p>
          <a:p>
            <a:pPr marL="342900" indent="-342900"/>
            <a:endParaRPr lang="en-AU" sz="1400" dirty="0" smtClean="0"/>
          </a:p>
          <a:p>
            <a:pPr marL="342900" indent="-342900"/>
            <a:r>
              <a:rPr lang="en-AU" sz="1400" dirty="0" smtClean="0"/>
              <a:t>We require:</a:t>
            </a:r>
          </a:p>
          <a:p>
            <a:pPr marL="857250" lvl="1" indent="-400050">
              <a:buFont typeface="+mj-lt"/>
              <a:buAutoNum type="romanLcPeriod"/>
            </a:pPr>
            <a:r>
              <a:rPr lang="en-AU" sz="1400" dirty="0" smtClean="0"/>
              <a:t>concepts for logo design </a:t>
            </a:r>
          </a:p>
          <a:p>
            <a:pPr marL="857250" lvl="1" indent="-400050">
              <a:buFont typeface="+mj-lt"/>
              <a:buAutoNum type="romanLcPeriod"/>
            </a:pPr>
            <a:r>
              <a:rPr lang="en-AU" sz="1400" dirty="0" smtClean="0"/>
              <a:t>Finished logo artwork </a:t>
            </a:r>
            <a:r>
              <a:rPr lang="en-AU" sz="1400" dirty="0" smtClean="0"/>
              <a:t>(B&amp;W</a:t>
            </a:r>
            <a:r>
              <a:rPr lang="en-AU" sz="1400" dirty="0" smtClean="0"/>
              <a:t>, colour, portrait/landscape </a:t>
            </a:r>
            <a:r>
              <a:rPr lang="en-AU" sz="1400" dirty="0" smtClean="0"/>
              <a:t>orientation etc</a:t>
            </a:r>
            <a:r>
              <a:rPr lang="en-AU" sz="1400" dirty="0" smtClean="0"/>
              <a:t>.)</a:t>
            </a:r>
          </a:p>
          <a:p>
            <a:pPr marL="857250" lvl="1" indent="-400050">
              <a:buFont typeface="+mj-lt"/>
              <a:buAutoNum type="romanLcPeriod"/>
            </a:pPr>
            <a:r>
              <a:rPr lang="en-AU" sz="1400" dirty="0" smtClean="0"/>
              <a:t>Branding guidelines covering corporate logo specifications, colour scheme / palette, font / style guide etc</a:t>
            </a:r>
            <a:r>
              <a:rPr lang="en-AU" sz="1400" dirty="0" smtClean="0"/>
              <a:t>. and suggested complementary font for marketing copy</a:t>
            </a:r>
            <a:endParaRPr lang="en-AU" sz="1400" dirty="0" smtClean="0"/>
          </a:p>
          <a:p>
            <a:pPr marL="857250" lvl="1" indent="-400050"/>
            <a:endParaRPr lang="en-AU" sz="1400" dirty="0" smtClean="0"/>
          </a:p>
          <a:p>
            <a:pPr marL="400050" indent="-400050"/>
            <a:r>
              <a:rPr lang="en-AU" sz="1400" dirty="0" smtClean="0"/>
              <a:t>Additional information:</a:t>
            </a:r>
          </a:p>
          <a:p>
            <a:pPr marL="400050" indent="-400050"/>
            <a:endParaRPr lang="en-AU" sz="1400" dirty="0" smtClean="0"/>
          </a:p>
          <a:p>
            <a:pPr>
              <a:buFont typeface="Arial" pitchFamily="34" charset="0"/>
              <a:buChar char="•"/>
            </a:pPr>
            <a:r>
              <a:rPr lang="en-AU" sz="1400" dirty="0" smtClean="0"/>
              <a:t>  Colour combination preferences for corporate brand:</a:t>
            </a:r>
          </a:p>
          <a:p>
            <a:pPr lvl="1"/>
            <a:r>
              <a:rPr lang="en-AU" sz="1400" dirty="0" smtClean="0"/>
              <a:t>Orange / grey / black (or white)</a:t>
            </a:r>
          </a:p>
          <a:p>
            <a:pPr lvl="1"/>
            <a:r>
              <a:rPr lang="en-AU" sz="1400" dirty="0" smtClean="0"/>
              <a:t>Orange / navy / black (or white)</a:t>
            </a:r>
          </a:p>
          <a:p>
            <a:pPr lvl="1"/>
            <a:r>
              <a:rPr lang="en-AU" sz="1400" dirty="0" smtClean="0"/>
              <a:t>Red /white</a:t>
            </a:r>
          </a:p>
          <a:p>
            <a:pPr lvl="1"/>
            <a:r>
              <a:rPr lang="en-AU" sz="1400" dirty="0" smtClean="0"/>
              <a:t>Note – strong preference not to use green </a:t>
            </a:r>
            <a:r>
              <a:rPr lang="en-AU" sz="1400" dirty="0" smtClean="0"/>
              <a:t>as we wish to </a:t>
            </a:r>
            <a:r>
              <a:rPr lang="en-AU" sz="1400" dirty="0" smtClean="0"/>
              <a:t>disassociate with ivy the plant</a:t>
            </a:r>
          </a:p>
          <a:p>
            <a:pPr lvl="1"/>
            <a:endParaRPr lang="en-AU" sz="1400" dirty="0" smtClean="0"/>
          </a:p>
          <a:p>
            <a:pPr>
              <a:buFont typeface="Arial" pitchFamily="34" charset="0"/>
              <a:buChar char="•"/>
            </a:pPr>
            <a:r>
              <a:rPr lang="en-AU" sz="1400" dirty="0" smtClean="0"/>
              <a:t>  Refer to corporate brand values and attributes on earlier slides</a:t>
            </a:r>
          </a:p>
          <a:p>
            <a:pPr marL="400050" indent="-400050"/>
            <a:endParaRPr lang="en-AU" sz="1400" dirty="0" smtClean="0"/>
          </a:p>
          <a:p>
            <a:pPr marL="342900" indent="-342900"/>
            <a:endParaRPr lang="en-AU" sz="1400" dirty="0" smtClean="0"/>
          </a:p>
          <a:p>
            <a:r>
              <a:rPr lang="en-AU" sz="1400" dirty="0" smtClean="0"/>
              <a:t> </a:t>
            </a:r>
            <a:endParaRPr lang="en-AU" sz="1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Our Requirements</a:t>
            </a:r>
            <a:endParaRPr lang="en-AU" dirty="0"/>
          </a:p>
        </p:txBody>
      </p:sp>
      <p:sp>
        <p:nvSpPr>
          <p:cNvPr id="3" name="Text Placeholder 2"/>
          <p:cNvSpPr>
            <a:spLocks noGrp="1"/>
          </p:cNvSpPr>
          <p:nvPr>
            <p:ph type="body" sz="quarter" idx="13"/>
          </p:nvPr>
        </p:nvSpPr>
        <p:spPr/>
        <p:txBody>
          <a:bodyPr>
            <a:normAutofit fontScale="92500" lnSpcReduction="10000"/>
          </a:bodyPr>
          <a:lstStyle/>
          <a:p>
            <a:r>
              <a:rPr lang="en-AU" dirty="0" smtClean="0"/>
              <a:t>Development of a branding suite (PART A cont…)</a:t>
            </a:r>
          </a:p>
          <a:p>
            <a:endParaRPr lang="en-AU" dirty="0"/>
          </a:p>
        </p:txBody>
      </p:sp>
      <p:sp>
        <p:nvSpPr>
          <p:cNvPr id="4" name="TextBox 3"/>
          <p:cNvSpPr txBox="1"/>
          <p:nvPr/>
        </p:nvSpPr>
        <p:spPr>
          <a:xfrm>
            <a:off x="323528" y="764704"/>
            <a:ext cx="8136904" cy="6309420"/>
          </a:xfrm>
          <a:prstGeom prst="rect">
            <a:avLst/>
          </a:prstGeom>
          <a:noFill/>
        </p:spPr>
        <p:txBody>
          <a:bodyPr wrap="square" rtlCol="0">
            <a:spAutoFit/>
          </a:bodyPr>
          <a:lstStyle/>
          <a:p>
            <a:pPr>
              <a:buFont typeface="Arial" pitchFamily="34" charset="0"/>
              <a:buChar char="•"/>
            </a:pPr>
            <a:endParaRPr lang="en-GB" dirty="0" smtClean="0"/>
          </a:p>
          <a:p>
            <a:pPr>
              <a:buFont typeface="Arial" pitchFamily="34" charset="0"/>
              <a:buChar char="•"/>
            </a:pPr>
            <a:r>
              <a:rPr lang="en-GB" sz="1400" b="1" dirty="0" smtClean="0"/>
              <a:t> </a:t>
            </a:r>
            <a:r>
              <a:rPr lang="en-GB" sz="1400" dirty="0" smtClean="0"/>
              <a:t>Logo style &amp; concept:</a:t>
            </a:r>
          </a:p>
          <a:p>
            <a:endParaRPr lang="en-GB" sz="1400" dirty="0" smtClean="0"/>
          </a:p>
          <a:p>
            <a:r>
              <a:rPr lang="en-GB" sz="1400" dirty="0" smtClean="0"/>
              <a:t>For the corporate logo we like the idea of using a Word Mark</a:t>
            </a:r>
          </a:p>
          <a:p>
            <a:pPr>
              <a:buFont typeface="Arial" pitchFamily="34" charset="0"/>
              <a:buChar char="•"/>
            </a:pPr>
            <a:endParaRPr lang="en-GB" sz="1400" dirty="0" smtClean="0"/>
          </a:p>
          <a:p>
            <a:endParaRPr lang="en-GB" sz="1400" dirty="0" smtClean="0"/>
          </a:p>
          <a:p>
            <a:endParaRPr lang="en-GB" sz="1400" dirty="0" smtClean="0"/>
          </a:p>
          <a:p>
            <a:r>
              <a:rPr lang="en-GB" sz="1400" dirty="0" smtClean="0"/>
              <a:t>or a 2.0 styled logo</a:t>
            </a:r>
          </a:p>
          <a:p>
            <a:pPr>
              <a:buFont typeface="Arial" pitchFamily="34" charset="0"/>
              <a:buChar char="•"/>
            </a:pPr>
            <a:endParaRPr lang="en-GB" sz="1400" dirty="0" smtClean="0"/>
          </a:p>
          <a:p>
            <a:pPr>
              <a:buFont typeface="Arial" pitchFamily="34" charset="0"/>
              <a:buChar char="•"/>
            </a:pPr>
            <a:endParaRPr lang="en-GB" sz="1400" dirty="0" smtClean="0"/>
          </a:p>
          <a:p>
            <a:pPr>
              <a:buFont typeface="Arial" pitchFamily="34" charset="0"/>
              <a:buChar char="•"/>
            </a:pPr>
            <a:endParaRPr lang="en-GB" sz="1400" dirty="0" smtClean="0"/>
          </a:p>
          <a:p>
            <a:pPr>
              <a:buFont typeface="Arial" pitchFamily="34" charset="0"/>
              <a:buChar char="•"/>
            </a:pPr>
            <a:r>
              <a:rPr lang="en-GB" sz="1400" dirty="0" smtClean="0"/>
              <a:t> The word ‘institute’ in the logo should be no more prominent than the word ‘ivy’, and perhaps less prominent</a:t>
            </a:r>
          </a:p>
          <a:p>
            <a:pPr>
              <a:buFont typeface="Arial" pitchFamily="34" charset="0"/>
              <a:buChar char="•"/>
            </a:pPr>
            <a:endParaRPr lang="en-GB" sz="1400" dirty="0" smtClean="0"/>
          </a:p>
          <a:p>
            <a:pPr>
              <a:buFont typeface="Arial" pitchFamily="34" charset="0"/>
              <a:buChar char="•"/>
            </a:pPr>
            <a:r>
              <a:rPr lang="en-GB" sz="1400" dirty="0" smtClean="0"/>
              <a:t> Please </a:t>
            </a:r>
            <a:r>
              <a:rPr lang="en-GB" sz="1400" u="sng" dirty="0" smtClean="0"/>
              <a:t>do not</a:t>
            </a:r>
            <a:r>
              <a:rPr lang="en-GB" sz="1400" dirty="0" smtClean="0"/>
              <a:t> use ivy vines or leaves or plant-type imagery or design elements  </a:t>
            </a:r>
          </a:p>
          <a:p>
            <a:endParaRPr lang="en-GB" sz="1400" dirty="0" smtClean="0"/>
          </a:p>
          <a:p>
            <a:pPr>
              <a:buFont typeface="Arial" pitchFamily="34" charset="0"/>
              <a:buChar char="•"/>
            </a:pPr>
            <a:r>
              <a:rPr lang="en-GB" sz="1400" dirty="0" smtClean="0"/>
              <a:t>The logos for the niche brands will need to somehow tie in with the design of this corporate brand </a:t>
            </a:r>
          </a:p>
          <a:p>
            <a:endParaRPr lang="en-GB" sz="1400" dirty="0" smtClean="0"/>
          </a:p>
          <a:p>
            <a:pPr>
              <a:buFont typeface="Arial" pitchFamily="34" charset="0"/>
              <a:buChar char="•"/>
            </a:pPr>
            <a:r>
              <a:rPr lang="en-GB" sz="1400" dirty="0" smtClean="0"/>
              <a:t> The logo (and the colours) must work on a white background and preferably it would also work in black and white (if used on a facsimile or photocopied).</a:t>
            </a:r>
          </a:p>
          <a:p>
            <a:endParaRPr lang="en-GB" sz="1400" dirty="0" smtClean="0"/>
          </a:p>
          <a:p>
            <a:pPr>
              <a:buFont typeface="Arial" pitchFamily="34" charset="0"/>
              <a:buChar char="•"/>
            </a:pPr>
            <a:r>
              <a:rPr lang="en-GB" sz="1400" dirty="0" smtClean="0"/>
              <a:t> Please also suggest a complementary font to go with the logo design you create (offline and online). </a:t>
            </a:r>
          </a:p>
          <a:p>
            <a:pPr>
              <a:buFont typeface="Arial" pitchFamily="34" charset="0"/>
              <a:buChar char="•"/>
            </a:pPr>
            <a:endParaRPr lang="en-GB" sz="1400" dirty="0" smtClean="0"/>
          </a:p>
          <a:p>
            <a:pPr>
              <a:buFont typeface="Arial" pitchFamily="34" charset="0"/>
              <a:buChar char="•"/>
            </a:pPr>
            <a:r>
              <a:rPr lang="en-AU" sz="1400" dirty="0" smtClean="0"/>
              <a:t> Design elements must be adaptable to work across a variety of offline and online channels, and allow for sub-brands to be developed (refer Part B)</a:t>
            </a:r>
          </a:p>
          <a:p>
            <a:endParaRPr lang="en-AU" sz="1400" dirty="0" smtClean="0"/>
          </a:p>
          <a:p>
            <a:endParaRPr lang="en-GB" dirty="0" smtClean="0"/>
          </a:p>
          <a:p>
            <a:pPr>
              <a:buFont typeface="Arial" pitchFamily="34" charset="0"/>
              <a:buChar char="•"/>
            </a:pPr>
            <a:endParaRPr lang="en-AU" dirty="0"/>
          </a:p>
        </p:txBody>
      </p:sp>
      <p:pic>
        <p:nvPicPr>
          <p:cNvPr id="5" name="Picture 4" descr="http://logotournament.com/images/logostyles/wordmark.gif"/>
          <p:cNvPicPr/>
          <p:nvPr/>
        </p:nvPicPr>
        <p:blipFill>
          <a:blip r:embed="rId2" r:link="rId3"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rcRect/>
          <a:stretch>
            <a:fillRect/>
          </a:stretch>
        </p:blipFill>
        <p:spPr bwMode="auto">
          <a:xfrm>
            <a:off x="395536" y="1772816"/>
            <a:ext cx="3810000" cy="342900"/>
          </a:xfrm>
          <a:prstGeom prst="rect">
            <a:avLst/>
          </a:prstGeom>
          <a:noFill/>
          <a:ln>
            <a:noFill/>
          </a:ln>
        </p:spPr>
      </p:pic>
      <p:pic>
        <p:nvPicPr>
          <p:cNvPr id="6" name="Picture 5" descr="http://logotournament.com/images/logostyles/web2.gif"/>
          <p:cNvPicPr/>
          <p:nvPr/>
        </p:nvPicPr>
        <p:blipFill>
          <a:blip r:embed="rId4" r:link="rId5"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rcRect/>
          <a:stretch>
            <a:fillRect/>
          </a:stretch>
        </p:blipFill>
        <p:spPr bwMode="auto">
          <a:xfrm>
            <a:off x="395536" y="2708920"/>
            <a:ext cx="3810000" cy="438150"/>
          </a:xfrm>
          <a:prstGeom prst="rect">
            <a:avLst/>
          </a:prstGeom>
          <a:noFill/>
          <a:ln>
            <a:noFill/>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Our Requirements</a:t>
            </a:r>
            <a:endParaRPr lang="en-AU" dirty="0"/>
          </a:p>
        </p:txBody>
      </p:sp>
      <p:sp>
        <p:nvSpPr>
          <p:cNvPr id="3" name="Text Placeholder 2"/>
          <p:cNvSpPr>
            <a:spLocks noGrp="1"/>
          </p:cNvSpPr>
          <p:nvPr>
            <p:ph type="body" sz="quarter" idx="13"/>
          </p:nvPr>
        </p:nvSpPr>
        <p:spPr/>
        <p:txBody>
          <a:bodyPr>
            <a:normAutofit fontScale="92500" lnSpcReduction="10000"/>
          </a:bodyPr>
          <a:lstStyle/>
          <a:p>
            <a:r>
              <a:rPr lang="en-AU" dirty="0" smtClean="0"/>
              <a:t>Development of a branding suite (PART A cont…)</a:t>
            </a:r>
          </a:p>
          <a:p>
            <a:endParaRPr lang="en-AU" dirty="0" smtClean="0"/>
          </a:p>
          <a:p>
            <a:endParaRPr lang="en-AU" dirty="0" smtClean="0"/>
          </a:p>
          <a:p>
            <a:endParaRPr lang="en-AU" dirty="0"/>
          </a:p>
        </p:txBody>
      </p:sp>
      <p:sp>
        <p:nvSpPr>
          <p:cNvPr id="4" name="TextBox 3"/>
          <p:cNvSpPr txBox="1"/>
          <p:nvPr/>
        </p:nvSpPr>
        <p:spPr>
          <a:xfrm>
            <a:off x="323528" y="764704"/>
            <a:ext cx="7992888" cy="3754874"/>
          </a:xfrm>
          <a:prstGeom prst="rect">
            <a:avLst/>
          </a:prstGeom>
          <a:noFill/>
        </p:spPr>
        <p:txBody>
          <a:bodyPr wrap="square" rtlCol="0">
            <a:spAutoFit/>
          </a:bodyPr>
          <a:lstStyle/>
          <a:p>
            <a:r>
              <a:rPr lang="en-AU" sz="1400" b="1" dirty="0" smtClean="0"/>
              <a:t>Where will our logo be used? </a:t>
            </a:r>
          </a:p>
          <a:p>
            <a:r>
              <a:rPr lang="en-AU" sz="1400" i="1" dirty="0" smtClean="0"/>
              <a:t>Packaging:</a:t>
            </a:r>
            <a:r>
              <a:rPr lang="en-AU" sz="1400" dirty="0" smtClean="0"/>
              <a:t> No</a:t>
            </a:r>
          </a:p>
          <a:p>
            <a:r>
              <a:rPr lang="en-AU" sz="1400" i="1" dirty="0" smtClean="0"/>
              <a:t>Web</a:t>
            </a:r>
            <a:r>
              <a:rPr lang="en-AU" sz="1400" dirty="0" smtClean="0"/>
              <a:t> : Yes</a:t>
            </a:r>
          </a:p>
          <a:p>
            <a:r>
              <a:rPr lang="en-AU" sz="1400" i="1" dirty="0" smtClean="0"/>
              <a:t>Print : </a:t>
            </a:r>
            <a:r>
              <a:rPr lang="en-AU" sz="1400" dirty="0" smtClean="0"/>
              <a:t>Yes</a:t>
            </a:r>
          </a:p>
          <a:p>
            <a:r>
              <a:rPr lang="en-AU" sz="1400" i="1" dirty="0" smtClean="0"/>
              <a:t>Billboards &amp; Signs </a:t>
            </a:r>
            <a:r>
              <a:rPr lang="en-AU" sz="1400" dirty="0" smtClean="0"/>
              <a:t>: Yes</a:t>
            </a:r>
          </a:p>
          <a:p>
            <a:r>
              <a:rPr lang="en-AU" sz="1400" dirty="0" smtClean="0"/>
              <a:t>Television : Yes (in the longer term)</a:t>
            </a:r>
          </a:p>
          <a:p>
            <a:r>
              <a:rPr lang="en-AU" sz="1400" dirty="0" smtClean="0"/>
              <a:t>Mugs, T-shirts : Unlikely</a:t>
            </a:r>
          </a:p>
          <a:p>
            <a:endParaRPr lang="en-GB" sz="1400" b="1" dirty="0" smtClean="0"/>
          </a:p>
          <a:p>
            <a:r>
              <a:rPr lang="en-GB" sz="1400" b="1" dirty="0" smtClean="0"/>
              <a:t>What are the Top 3 three things we would like to communicate to our audience through our logo?</a:t>
            </a:r>
          </a:p>
          <a:p>
            <a:pPr marL="342900" indent="-342900">
              <a:buFont typeface="+mj-lt"/>
              <a:buAutoNum type="arabicPeriod"/>
            </a:pPr>
            <a:r>
              <a:rPr lang="en-GB" sz="1400" dirty="0" smtClean="0"/>
              <a:t>Credibility</a:t>
            </a:r>
          </a:p>
          <a:p>
            <a:pPr marL="342900" indent="-342900">
              <a:buFont typeface="+mj-lt"/>
              <a:buAutoNum type="arabicPeriod"/>
            </a:pPr>
            <a:r>
              <a:rPr lang="en-GB" sz="1400" dirty="0" smtClean="0"/>
              <a:t>Modern / fresh</a:t>
            </a:r>
          </a:p>
          <a:p>
            <a:pPr marL="342900" indent="-342900">
              <a:buFont typeface="+mj-lt"/>
              <a:buAutoNum type="arabicPeriod"/>
            </a:pPr>
            <a:r>
              <a:rPr lang="en-GB" sz="1400" dirty="0" smtClean="0"/>
              <a:t>Simplicity</a:t>
            </a:r>
          </a:p>
          <a:p>
            <a:pPr marL="342900" indent="-342900">
              <a:buFont typeface="+mj-lt"/>
              <a:buAutoNum type="arabicPeriod"/>
            </a:pPr>
            <a:endParaRPr lang="en-GB" sz="1400" dirty="0" smtClean="0"/>
          </a:p>
          <a:p>
            <a:pPr marL="342900" indent="-342900"/>
            <a:endParaRPr lang="en-GB" sz="1400" dirty="0" smtClean="0"/>
          </a:p>
          <a:p>
            <a:pPr marL="342900" indent="-342900">
              <a:buFont typeface="+mj-lt"/>
              <a:buAutoNum type="arabicPeriod"/>
            </a:pPr>
            <a:endParaRPr lang="en-AU" sz="1400" b="1" dirty="0" smtClean="0"/>
          </a:p>
          <a:p>
            <a:endParaRPr lang="en-AU" sz="1400" dirty="0" smtClean="0"/>
          </a:p>
          <a:p>
            <a:endParaRPr lang="en-AU" sz="1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Our Requirements</a:t>
            </a:r>
            <a:endParaRPr lang="en-AU" dirty="0"/>
          </a:p>
        </p:txBody>
      </p:sp>
      <p:sp>
        <p:nvSpPr>
          <p:cNvPr id="3" name="Text Placeholder 2"/>
          <p:cNvSpPr>
            <a:spLocks noGrp="1"/>
          </p:cNvSpPr>
          <p:nvPr>
            <p:ph type="body" sz="quarter" idx="13"/>
          </p:nvPr>
        </p:nvSpPr>
        <p:spPr/>
        <p:txBody>
          <a:bodyPr>
            <a:normAutofit fontScale="92500" lnSpcReduction="10000"/>
          </a:bodyPr>
          <a:lstStyle/>
          <a:p>
            <a:r>
              <a:rPr lang="en-AU" dirty="0" smtClean="0"/>
              <a:t>Development of a branding suite (PART B)</a:t>
            </a:r>
          </a:p>
          <a:p>
            <a:endParaRPr lang="en-AU" dirty="0"/>
          </a:p>
        </p:txBody>
      </p:sp>
      <p:sp>
        <p:nvSpPr>
          <p:cNvPr id="4" name="Rectangle 3"/>
          <p:cNvSpPr/>
          <p:nvPr/>
        </p:nvSpPr>
        <p:spPr>
          <a:xfrm>
            <a:off x="323528" y="764704"/>
            <a:ext cx="7920880" cy="4185761"/>
          </a:xfrm>
          <a:prstGeom prst="rect">
            <a:avLst/>
          </a:prstGeom>
        </p:spPr>
        <p:txBody>
          <a:bodyPr wrap="square">
            <a:spAutoFit/>
          </a:bodyPr>
          <a:lstStyle/>
          <a:p>
            <a:pPr marL="342900" indent="-342900">
              <a:buAutoNum type="alphaLcParenBoth"/>
            </a:pPr>
            <a:r>
              <a:rPr lang="en-AU" sz="1400" b="1" dirty="0" smtClean="0"/>
              <a:t>PART B: </a:t>
            </a:r>
            <a:r>
              <a:rPr lang="en-AU" sz="1400" b="1" dirty="0" smtClean="0"/>
              <a:t>Logos for 2x </a:t>
            </a:r>
            <a:r>
              <a:rPr lang="en-AU" sz="1400" b="1" dirty="0" smtClean="0"/>
              <a:t>niche brands</a:t>
            </a:r>
          </a:p>
          <a:p>
            <a:pPr marL="342900" indent="-342900"/>
            <a:endParaRPr lang="en-AU" sz="1400" dirty="0" smtClean="0"/>
          </a:p>
          <a:p>
            <a:pPr marL="342900" indent="-342900"/>
            <a:r>
              <a:rPr lang="en-AU" sz="1400" dirty="0" smtClean="0"/>
              <a:t>We require:</a:t>
            </a:r>
          </a:p>
          <a:p>
            <a:pPr marL="857250" lvl="1" indent="-400050">
              <a:buFont typeface="+mj-lt"/>
              <a:buAutoNum type="romanLcPeriod"/>
            </a:pPr>
            <a:r>
              <a:rPr lang="en-AU" sz="1400" dirty="0" smtClean="0"/>
              <a:t>Concepts for logo design for Ivy Business Institute</a:t>
            </a:r>
          </a:p>
          <a:p>
            <a:pPr marL="857250" lvl="1" indent="-400050">
              <a:buFont typeface="+mj-lt"/>
              <a:buAutoNum type="romanLcPeriod"/>
            </a:pPr>
            <a:r>
              <a:rPr lang="en-AU" sz="1400" dirty="0" smtClean="0"/>
              <a:t>Concepts for logo design for Ivy Events Institute </a:t>
            </a:r>
          </a:p>
          <a:p>
            <a:pPr marL="857250" lvl="1" indent="-400050">
              <a:buFont typeface="+mj-lt"/>
              <a:buAutoNum type="romanLcPeriod"/>
            </a:pPr>
            <a:r>
              <a:rPr lang="en-AU" sz="1400" dirty="0" smtClean="0"/>
              <a:t>Finished logo artwork (including versions for B&amp;W, colour, portrait/landscape </a:t>
            </a:r>
            <a:r>
              <a:rPr lang="en-AU" sz="1400" dirty="0" smtClean="0"/>
              <a:t>orientation etc</a:t>
            </a:r>
            <a:r>
              <a:rPr lang="en-AU" sz="1400" dirty="0" smtClean="0"/>
              <a:t>.)</a:t>
            </a:r>
          </a:p>
          <a:p>
            <a:pPr marL="857250" lvl="1" indent="-400050">
              <a:buFont typeface="+mj-lt"/>
              <a:buAutoNum type="romanLcPeriod"/>
            </a:pPr>
            <a:r>
              <a:rPr lang="en-AU" sz="1400" dirty="0" smtClean="0"/>
              <a:t>Branding guidelines covering corporate logo specifications, colour scheme / palette, font / style guide etc.</a:t>
            </a:r>
          </a:p>
          <a:p>
            <a:pPr marL="857250" lvl="1" indent="-400050"/>
            <a:endParaRPr lang="en-AU" sz="1400" dirty="0" smtClean="0"/>
          </a:p>
          <a:p>
            <a:pPr marL="400050" indent="-400050"/>
            <a:r>
              <a:rPr lang="en-AU" sz="1400" dirty="0" smtClean="0"/>
              <a:t>Additional information:</a:t>
            </a:r>
          </a:p>
          <a:p>
            <a:pPr marL="400050" indent="-400050"/>
            <a:endParaRPr lang="en-AU" sz="1400" dirty="0" smtClean="0"/>
          </a:p>
          <a:p>
            <a:pPr>
              <a:buFont typeface="Arial" pitchFamily="34" charset="0"/>
              <a:buChar char="•"/>
            </a:pPr>
            <a:r>
              <a:rPr lang="en-AU" sz="1400" dirty="0" smtClean="0"/>
              <a:t> Colour preferences for Business &amp; Management niche:</a:t>
            </a:r>
          </a:p>
          <a:p>
            <a:pPr lvl="1"/>
            <a:r>
              <a:rPr lang="en-AU" sz="1400" dirty="0" smtClean="0"/>
              <a:t>Include Blue</a:t>
            </a:r>
          </a:p>
          <a:p>
            <a:pPr lvl="1"/>
            <a:endParaRPr lang="en-AU" sz="1400" dirty="0" smtClean="0"/>
          </a:p>
          <a:p>
            <a:pPr>
              <a:buFont typeface="Arial" pitchFamily="34" charset="0"/>
              <a:buChar char="•"/>
            </a:pPr>
            <a:r>
              <a:rPr lang="en-AU" sz="1400" dirty="0" smtClean="0"/>
              <a:t>Colour preferences for Events niche:</a:t>
            </a:r>
          </a:p>
          <a:p>
            <a:pPr lvl="1"/>
            <a:r>
              <a:rPr lang="en-AU" sz="1400" dirty="0" smtClean="0"/>
              <a:t>Red or some other vibrant colour (different to corporate colour)</a:t>
            </a:r>
          </a:p>
          <a:p>
            <a:pPr lvl="1"/>
            <a:endParaRPr lang="en-AU" sz="1400" dirty="0" smtClean="0"/>
          </a:p>
          <a:p>
            <a:pPr>
              <a:buFont typeface="Arial" pitchFamily="34" charset="0"/>
              <a:buChar char="•"/>
            </a:pPr>
            <a:r>
              <a:rPr lang="en-AU" sz="1400" dirty="0" smtClean="0"/>
              <a:t>Refer to earlier slide for niche brand attributes sliders</a:t>
            </a:r>
          </a:p>
          <a:p>
            <a:pPr lvl="1"/>
            <a:endParaRPr lang="en-AU" sz="1400"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Our Requirements</a:t>
            </a:r>
            <a:endParaRPr lang="en-AU" dirty="0"/>
          </a:p>
        </p:txBody>
      </p:sp>
      <p:sp>
        <p:nvSpPr>
          <p:cNvPr id="3" name="Text Placeholder 2"/>
          <p:cNvSpPr>
            <a:spLocks noGrp="1"/>
          </p:cNvSpPr>
          <p:nvPr>
            <p:ph type="body" sz="quarter" idx="13"/>
          </p:nvPr>
        </p:nvSpPr>
        <p:spPr/>
        <p:txBody>
          <a:bodyPr>
            <a:normAutofit fontScale="92500" lnSpcReduction="10000"/>
          </a:bodyPr>
          <a:lstStyle/>
          <a:p>
            <a:r>
              <a:rPr lang="en-AU" dirty="0" smtClean="0"/>
              <a:t>Development of a branding suite (PART B cont…)</a:t>
            </a:r>
          </a:p>
          <a:p>
            <a:endParaRPr lang="en-AU" dirty="0" smtClean="0"/>
          </a:p>
          <a:p>
            <a:endParaRPr lang="en-AU" dirty="0" smtClean="0"/>
          </a:p>
          <a:p>
            <a:endParaRPr lang="en-AU" dirty="0"/>
          </a:p>
        </p:txBody>
      </p:sp>
      <p:sp>
        <p:nvSpPr>
          <p:cNvPr id="4" name="Rectangle 3"/>
          <p:cNvSpPr/>
          <p:nvPr/>
        </p:nvSpPr>
        <p:spPr>
          <a:xfrm>
            <a:off x="323528" y="764704"/>
            <a:ext cx="8064896" cy="3108543"/>
          </a:xfrm>
          <a:prstGeom prst="rect">
            <a:avLst/>
          </a:prstGeom>
        </p:spPr>
        <p:txBody>
          <a:bodyPr wrap="square">
            <a:spAutoFit/>
          </a:bodyPr>
          <a:lstStyle/>
          <a:p>
            <a:pPr>
              <a:buFont typeface="Arial" pitchFamily="34" charset="0"/>
              <a:buChar char="•"/>
            </a:pPr>
            <a:r>
              <a:rPr lang="en-GB" sz="1400" dirty="0" smtClean="0"/>
              <a:t> Logo style &amp; concept:</a:t>
            </a:r>
          </a:p>
          <a:p>
            <a:endParaRPr lang="en-GB" sz="1400" dirty="0" smtClean="0"/>
          </a:p>
          <a:p>
            <a:r>
              <a:rPr lang="en-GB" sz="1400" dirty="0" smtClean="0"/>
              <a:t>Each niche brand logo design should be somehow tied in with the corporate logo . For example, Ivy Business Institute could follow the logo design for Ivy Institute except with the addition of a symbol (e.g. shield) or other design element. The word ‘Business’ might appear in blue, or whatever is the proposed colour for this niche. </a:t>
            </a:r>
            <a:r>
              <a:rPr lang="en-GB" sz="1400" dirty="0" smtClean="0"/>
              <a:t> Note – this is just an idea we will leave the creative execution of this design to the experts!</a:t>
            </a:r>
            <a:endParaRPr lang="en-GB" sz="1400" dirty="0" smtClean="0"/>
          </a:p>
          <a:p>
            <a:pPr>
              <a:buFont typeface="Arial" pitchFamily="34" charset="0"/>
              <a:buChar char="•"/>
            </a:pPr>
            <a:endParaRPr lang="en-GB" sz="1400" dirty="0" smtClean="0"/>
          </a:p>
          <a:p>
            <a:pPr>
              <a:buFont typeface="Arial" pitchFamily="34" charset="0"/>
              <a:buChar char="•"/>
            </a:pPr>
            <a:r>
              <a:rPr lang="en-GB" sz="1400" dirty="0" smtClean="0"/>
              <a:t> The logo (and the colours) must work on a white background and preferably it would also work in black and white (if used on a facsimile or photocopied).</a:t>
            </a:r>
          </a:p>
          <a:p>
            <a:endParaRPr lang="en-GB" sz="1400" dirty="0" smtClean="0"/>
          </a:p>
          <a:p>
            <a:pPr>
              <a:buFont typeface="Arial" pitchFamily="34" charset="0"/>
              <a:buChar char="•"/>
            </a:pPr>
            <a:r>
              <a:rPr lang="en-GB" sz="1400" dirty="0" smtClean="0"/>
              <a:t> We assume the complementary font (for marketing copy, websites etc.) to go with the niche brand logo designs will be the same as the font suggested previously</a:t>
            </a:r>
          </a:p>
          <a:p>
            <a:pPr>
              <a:buFont typeface="Arial" pitchFamily="34" charset="0"/>
              <a:buChar char="•"/>
            </a:pPr>
            <a:endParaRPr lang="en-GB" sz="1400" dirty="0" smtClean="0"/>
          </a:p>
          <a:p>
            <a:pPr>
              <a:buFont typeface="Arial" pitchFamily="34" charset="0"/>
              <a:buChar char="•"/>
            </a:pPr>
            <a:r>
              <a:rPr lang="en-AU" sz="1400" dirty="0" smtClean="0"/>
              <a:t> Design elements must be adaptable to work across a variety of offline and online channels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Our Requirements</a:t>
            </a:r>
            <a:endParaRPr lang="en-AU" dirty="0"/>
          </a:p>
        </p:txBody>
      </p:sp>
      <p:sp>
        <p:nvSpPr>
          <p:cNvPr id="3" name="Text Placeholder 2"/>
          <p:cNvSpPr>
            <a:spLocks noGrp="1"/>
          </p:cNvSpPr>
          <p:nvPr>
            <p:ph type="body" sz="quarter" idx="13"/>
          </p:nvPr>
        </p:nvSpPr>
        <p:spPr/>
        <p:txBody>
          <a:bodyPr>
            <a:normAutofit fontScale="92500" lnSpcReduction="10000"/>
          </a:bodyPr>
          <a:lstStyle/>
          <a:p>
            <a:r>
              <a:rPr lang="en-AU" dirty="0" smtClean="0"/>
              <a:t>Development of a branding suite (PART B cont…)</a:t>
            </a:r>
          </a:p>
        </p:txBody>
      </p:sp>
      <p:sp>
        <p:nvSpPr>
          <p:cNvPr id="4" name="TextBox 3"/>
          <p:cNvSpPr txBox="1"/>
          <p:nvPr/>
        </p:nvSpPr>
        <p:spPr>
          <a:xfrm>
            <a:off x="323528" y="764704"/>
            <a:ext cx="7992888" cy="5047536"/>
          </a:xfrm>
          <a:prstGeom prst="rect">
            <a:avLst/>
          </a:prstGeom>
          <a:noFill/>
        </p:spPr>
        <p:txBody>
          <a:bodyPr wrap="square" rtlCol="0">
            <a:spAutoFit/>
          </a:bodyPr>
          <a:lstStyle/>
          <a:p>
            <a:r>
              <a:rPr lang="en-AU" sz="1400" b="1" dirty="0" smtClean="0"/>
              <a:t>Where will our logo be used? </a:t>
            </a:r>
          </a:p>
          <a:p>
            <a:r>
              <a:rPr lang="en-AU" sz="1400" i="1" dirty="0" smtClean="0"/>
              <a:t>Packaging:</a:t>
            </a:r>
            <a:r>
              <a:rPr lang="en-AU" sz="1400" dirty="0" smtClean="0"/>
              <a:t> No</a:t>
            </a:r>
          </a:p>
          <a:p>
            <a:r>
              <a:rPr lang="en-AU" sz="1400" i="1" dirty="0" smtClean="0"/>
              <a:t>Web</a:t>
            </a:r>
            <a:r>
              <a:rPr lang="en-AU" sz="1400" dirty="0" smtClean="0"/>
              <a:t> : Yes</a:t>
            </a:r>
          </a:p>
          <a:p>
            <a:r>
              <a:rPr lang="en-AU" sz="1400" i="1" dirty="0" smtClean="0"/>
              <a:t>Print : </a:t>
            </a:r>
            <a:r>
              <a:rPr lang="en-AU" sz="1400" dirty="0" smtClean="0"/>
              <a:t>Yes</a:t>
            </a:r>
          </a:p>
          <a:p>
            <a:r>
              <a:rPr lang="en-AU" sz="1400" i="1" dirty="0" smtClean="0"/>
              <a:t>Billboards &amp; Signs </a:t>
            </a:r>
            <a:r>
              <a:rPr lang="en-AU" sz="1400" dirty="0" smtClean="0"/>
              <a:t>: Yes</a:t>
            </a:r>
          </a:p>
          <a:p>
            <a:r>
              <a:rPr lang="en-AU" sz="1400" dirty="0" smtClean="0"/>
              <a:t>Television : No</a:t>
            </a:r>
          </a:p>
          <a:p>
            <a:r>
              <a:rPr lang="en-AU" sz="1400" dirty="0" smtClean="0"/>
              <a:t>Mugs, T-shirts : Unlikely</a:t>
            </a:r>
          </a:p>
          <a:p>
            <a:endParaRPr lang="en-GB" sz="1400" b="1" dirty="0" smtClean="0"/>
          </a:p>
          <a:p>
            <a:r>
              <a:rPr lang="en-GB" sz="1400" b="1" dirty="0" smtClean="0"/>
              <a:t>What are the Top 3 three things we would like to communicate to our audience through our logo?</a:t>
            </a:r>
          </a:p>
          <a:p>
            <a:pPr marL="342900" indent="-342900"/>
            <a:endParaRPr lang="en-GB" sz="1400" dirty="0" smtClean="0"/>
          </a:p>
          <a:p>
            <a:pPr marL="342900" indent="-342900"/>
            <a:r>
              <a:rPr lang="en-GB" sz="1400" b="1" dirty="0" smtClean="0"/>
              <a:t>Ivy Business Institute logo</a:t>
            </a:r>
          </a:p>
          <a:p>
            <a:pPr marL="342900" indent="-342900">
              <a:buFont typeface="+mj-lt"/>
              <a:buAutoNum type="arabicPeriod"/>
            </a:pPr>
            <a:r>
              <a:rPr lang="en-GB" sz="1400" dirty="0" smtClean="0"/>
              <a:t>Prestige </a:t>
            </a:r>
          </a:p>
          <a:p>
            <a:pPr marL="342900" indent="-342900">
              <a:buFont typeface="+mj-lt"/>
              <a:buAutoNum type="arabicPeriod"/>
            </a:pPr>
            <a:r>
              <a:rPr lang="en-GB" sz="1400" dirty="0" smtClean="0"/>
              <a:t>Professional</a:t>
            </a:r>
          </a:p>
          <a:p>
            <a:pPr marL="342900" indent="-342900">
              <a:buFont typeface="+mj-lt"/>
              <a:buAutoNum type="arabicPeriod"/>
            </a:pPr>
            <a:r>
              <a:rPr lang="en-GB" sz="1400" dirty="0" smtClean="0"/>
              <a:t>Confident</a:t>
            </a:r>
          </a:p>
          <a:p>
            <a:pPr marL="342900" indent="-342900">
              <a:buFont typeface="+mj-lt"/>
              <a:buAutoNum type="arabicPeriod"/>
            </a:pPr>
            <a:endParaRPr lang="en-GB" sz="1400" dirty="0" smtClean="0"/>
          </a:p>
          <a:p>
            <a:pPr marL="342900" indent="-342900"/>
            <a:r>
              <a:rPr lang="en-GB" sz="1400" b="1" dirty="0" smtClean="0"/>
              <a:t>Ivy Events Institute logo</a:t>
            </a:r>
          </a:p>
          <a:p>
            <a:pPr marL="342900" indent="-342900">
              <a:buFont typeface="+mj-lt"/>
              <a:buAutoNum type="arabicPeriod"/>
            </a:pPr>
            <a:r>
              <a:rPr lang="en-GB" sz="1400" dirty="0" smtClean="0"/>
              <a:t>Modern</a:t>
            </a:r>
          </a:p>
          <a:p>
            <a:pPr marL="342900" indent="-342900">
              <a:buFont typeface="+mj-lt"/>
              <a:buAutoNum type="arabicPeriod"/>
            </a:pPr>
            <a:r>
              <a:rPr lang="en-GB" sz="1400" dirty="0" smtClean="0"/>
              <a:t>Dynamic / Energetic</a:t>
            </a:r>
          </a:p>
          <a:p>
            <a:pPr marL="342900" indent="-342900">
              <a:buFont typeface="+mj-lt"/>
              <a:buAutoNum type="arabicPeriod"/>
            </a:pPr>
            <a:r>
              <a:rPr lang="en-GB" sz="1400" dirty="0" smtClean="0"/>
              <a:t>Fun</a:t>
            </a:r>
          </a:p>
          <a:p>
            <a:pPr marL="342900" indent="-342900"/>
            <a:endParaRPr lang="en-GB" sz="1400" dirty="0" smtClean="0"/>
          </a:p>
          <a:p>
            <a:pPr marL="342900" indent="-342900">
              <a:buFont typeface="+mj-lt"/>
              <a:buAutoNum type="arabicPeriod"/>
            </a:pPr>
            <a:endParaRPr lang="en-AU" sz="1400" b="1" dirty="0" smtClean="0"/>
          </a:p>
          <a:p>
            <a:endParaRPr lang="en-AU" sz="1400" dirty="0" smtClean="0"/>
          </a:p>
          <a:p>
            <a:endParaRPr lang="en-AU" sz="14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APPENDIX – general comments</a:t>
            </a:r>
            <a:endParaRPr lang="en-AU" dirty="0"/>
          </a:p>
        </p:txBody>
      </p:sp>
      <p:sp>
        <p:nvSpPr>
          <p:cNvPr id="3" name="Text Placeholder 2"/>
          <p:cNvSpPr>
            <a:spLocks noGrp="1"/>
          </p:cNvSpPr>
          <p:nvPr>
            <p:ph type="body" sz="quarter" idx="13"/>
          </p:nvPr>
        </p:nvSpPr>
        <p:spPr/>
        <p:txBody>
          <a:bodyPr>
            <a:normAutofit fontScale="92500" lnSpcReduction="10000"/>
          </a:bodyPr>
          <a:lstStyle/>
          <a:p>
            <a:r>
              <a:rPr lang="en-AU" dirty="0" smtClean="0"/>
              <a:t>APPENDIX – general comments</a:t>
            </a:r>
            <a:endParaRPr lang="en-AU" dirty="0"/>
          </a:p>
        </p:txBody>
      </p:sp>
      <p:pic>
        <p:nvPicPr>
          <p:cNvPr id="1026" name="Picture 2" descr="https://encrypted-tbn0.gstatic.com/images?q=tbn:ANd9GcQCg26ZSK2BSeHHgyyqCSubSIdJ3Suv8xrPSLR6SxIWkb04ELnfZQ"/>
          <p:cNvPicPr>
            <a:picLocks noChangeAspect="1" noChangeArrowheads="1"/>
          </p:cNvPicPr>
          <p:nvPr/>
        </p:nvPicPr>
        <p:blipFill>
          <a:blip r:embed="rId2" cstate="print"/>
          <a:srcRect/>
          <a:stretch>
            <a:fillRect/>
          </a:stretch>
        </p:blipFill>
        <p:spPr bwMode="auto">
          <a:xfrm>
            <a:off x="179512" y="764704"/>
            <a:ext cx="2609850" cy="1752600"/>
          </a:xfrm>
          <a:prstGeom prst="rect">
            <a:avLst/>
          </a:prstGeom>
          <a:noFill/>
        </p:spPr>
      </p:pic>
      <p:sp>
        <p:nvSpPr>
          <p:cNvPr id="5" name="TextBox 4"/>
          <p:cNvSpPr txBox="1"/>
          <p:nvPr/>
        </p:nvSpPr>
        <p:spPr>
          <a:xfrm>
            <a:off x="3059832" y="764704"/>
            <a:ext cx="3960440" cy="1815882"/>
          </a:xfrm>
          <a:prstGeom prst="rect">
            <a:avLst/>
          </a:prstGeom>
          <a:noFill/>
        </p:spPr>
        <p:txBody>
          <a:bodyPr wrap="square" rtlCol="0">
            <a:spAutoFit/>
          </a:bodyPr>
          <a:lstStyle/>
          <a:p>
            <a:r>
              <a:rPr lang="en-AU" sz="1400" dirty="0" smtClean="0"/>
              <a:t>We </a:t>
            </a:r>
            <a:r>
              <a:rPr lang="en-AU" sz="1400" u="sng" dirty="0" smtClean="0"/>
              <a:t>dislike</a:t>
            </a:r>
            <a:r>
              <a:rPr lang="en-AU" sz="1400" dirty="0" smtClean="0"/>
              <a:t> this because…</a:t>
            </a:r>
          </a:p>
          <a:p>
            <a:pPr>
              <a:buFontTx/>
              <a:buChar char="-"/>
            </a:pPr>
            <a:r>
              <a:rPr lang="en-AU" sz="1400" dirty="0" smtClean="0"/>
              <a:t>Way too busy</a:t>
            </a:r>
          </a:p>
          <a:p>
            <a:pPr>
              <a:buFontTx/>
              <a:buChar char="-"/>
            </a:pPr>
            <a:r>
              <a:rPr lang="en-AU" sz="1400" dirty="0" smtClean="0"/>
              <a:t> Square shape, whereas we prefer the landscape-style orientation</a:t>
            </a:r>
          </a:p>
          <a:p>
            <a:pPr>
              <a:buFontTx/>
              <a:buChar char="-"/>
            </a:pPr>
            <a:r>
              <a:rPr lang="en-AU" sz="1400" dirty="0" smtClean="0"/>
              <a:t> colours too dark</a:t>
            </a:r>
          </a:p>
          <a:p>
            <a:pPr>
              <a:buFontTx/>
              <a:buChar char="-"/>
            </a:pPr>
            <a:r>
              <a:rPr lang="en-AU" sz="1400" dirty="0" smtClean="0"/>
              <a:t> uses plant-based ivy imagery</a:t>
            </a:r>
          </a:p>
          <a:p>
            <a:pPr>
              <a:buFontTx/>
              <a:buChar char="-"/>
            </a:pPr>
            <a:r>
              <a:rPr lang="en-AU" sz="1400" dirty="0" smtClean="0"/>
              <a:t> old-fashioned</a:t>
            </a:r>
          </a:p>
          <a:p>
            <a:pPr>
              <a:buFontTx/>
              <a:buChar char="-"/>
            </a:pPr>
            <a:endParaRPr lang="en-AU" sz="1400" dirty="0"/>
          </a:p>
        </p:txBody>
      </p:sp>
      <p:pic>
        <p:nvPicPr>
          <p:cNvPr id="1028" name="Picture 4" descr="https://encrypted-tbn2.gstatic.com/images?q=tbn:ANd9GcRMd2E8_n7I4LyPj_HjGkXbNgH948PXu_H4JAmpOpcpPFb56EI9"/>
          <p:cNvPicPr>
            <a:picLocks noChangeAspect="1" noChangeArrowheads="1"/>
          </p:cNvPicPr>
          <p:nvPr/>
        </p:nvPicPr>
        <p:blipFill>
          <a:blip r:embed="rId3" cstate="print"/>
          <a:srcRect/>
          <a:stretch>
            <a:fillRect/>
          </a:stretch>
        </p:blipFill>
        <p:spPr bwMode="auto">
          <a:xfrm>
            <a:off x="251520" y="2924944"/>
            <a:ext cx="2486025" cy="1838325"/>
          </a:xfrm>
          <a:prstGeom prst="rect">
            <a:avLst/>
          </a:prstGeom>
          <a:noFill/>
        </p:spPr>
      </p:pic>
      <p:sp>
        <p:nvSpPr>
          <p:cNvPr id="7" name="TextBox 6"/>
          <p:cNvSpPr txBox="1"/>
          <p:nvPr/>
        </p:nvSpPr>
        <p:spPr>
          <a:xfrm>
            <a:off x="3059832" y="2996952"/>
            <a:ext cx="3960440" cy="2031325"/>
          </a:xfrm>
          <a:prstGeom prst="rect">
            <a:avLst/>
          </a:prstGeom>
          <a:noFill/>
        </p:spPr>
        <p:txBody>
          <a:bodyPr wrap="square" rtlCol="0">
            <a:spAutoFit/>
          </a:bodyPr>
          <a:lstStyle/>
          <a:p>
            <a:r>
              <a:rPr lang="en-AU" sz="1400" dirty="0" smtClean="0"/>
              <a:t>We </a:t>
            </a:r>
            <a:r>
              <a:rPr lang="en-AU" sz="1400" u="sng" dirty="0" smtClean="0"/>
              <a:t>like</a:t>
            </a:r>
            <a:r>
              <a:rPr lang="en-AU" sz="1400" dirty="0" smtClean="0"/>
              <a:t> this because…</a:t>
            </a:r>
          </a:p>
          <a:p>
            <a:pPr>
              <a:buFontTx/>
              <a:buChar char="-"/>
            </a:pPr>
            <a:r>
              <a:rPr lang="en-AU" sz="1400" dirty="0" smtClean="0"/>
              <a:t>It’s simple</a:t>
            </a:r>
          </a:p>
          <a:p>
            <a:pPr>
              <a:buFontTx/>
              <a:buChar char="-"/>
            </a:pPr>
            <a:r>
              <a:rPr lang="en-AU" sz="1400" dirty="0" smtClean="0"/>
              <a:t> It’s fresh, modern</a:t>
            </a:r>
          </a:p>
          <a:p>
            <a:pPr>
              <a:buFontTx/>
              <a:buChar char="-"/>
            </a:pPr>
            <a:r>
              <a:rPr lang="en-AU" sz="1400" dirty="0" smtClean="0"/>
              <a:t>It allows for distinguishing between first and second word i.e. different fonts</a:t>
            </a:r>
          </a:p>
          <a:p>
            <a:r>
              <a:rPr lang="en-AU" sz="1400" dirty="0" smtClean="0"/>
              <a:t>We </a:t>
            </a:r>
            <a:r>
              <a:rPr lang="en-AU" sz="1400" u="sng" dirty="0" smtClean="0"/>
              <a:t>dislike</a:t>
            </a:r>
            <a:r>
              <a:rPr lang="en-AU" sz="1400" dirty="0" smtClean="0"/>
              <a:t> this because…</a:t>
            </a:r>
          </a:p>
          <a:p>
            <a:pPr>
              <a:buFontTx/>
              <a:buChar char="-"/>
            </a:pPr>
            <a:r>
              <a:rPr lang="en-AU" sz="1400" dirty="0" smtClean="0"/>
              <a:t>Dislike shade of green</a:t>
            </a:r>
          </a:p>
          <a:p>
            <a:pPr>
              <a:buFontTx/>
              <a:buChar char="-"/>
            </a:pPr>
            <a:r>
              <a:rPr lang="en-AU" sz="1400" dirty="0" smtClean="0"/>
              <a:t>Ivy vine imagery</a:t>
            </a:r>
          </a:p>
          <a:p>
            <a:pPr>
              <a:buFontTx/>
              <a:buChar char="-"/>
            </a:pPr>
            <a:endParaRPr lang="en-AU" sz="1400" dirty="0"/>
          </a:p>
        </p:txBody>
      </p:sp>
      <p:pic>
        <p:nvPicPr>
          <p:cNvPr id="1030" name="Picture 6" descr="https://encrypted-tbn2.gstatic.com/images?q=tbn:ANd9GcRoyl8cwLvIJlf5lfMf7opD2Cn8V2v9EDn5AdZ1-Lm7DGxLCYSV"/>
          <p:cNvPicPr>
            <a:picLocks noChangeAspect="1" noChangeArrowheads="1"/>
          </p:cNvPicPr>
          <p:nvPr/>
        </p:nvPicPr>
        <p:blipFill>
          <a:blip r:embed="rId4" cstate="print"/>
          <a:srcRect/>
          <a:stretch>
            <a:fillRect/>
          </a:stretch>
        </p:blipFill>
        <p:spPr bwMode="auto">
          <a:xfrm>
            <a:off x="683568" y="4869160"/>
            <a:ext cx="1085850" cy="1533526"/>
          </a:xfrm>
          <a:prstGeom prst="rect">
            <a:avLst/>
          </a:prstGeom>
          <a:noFill/>
        </p:spPr>
      </p:pic>
      <p:sp>
        <p:nvSpPr>
          <p:cNvPr id="9" name="TextBox 8"/>
          <p:cNvSpPr txBox="1"/>
          <p:nvPr/>
        </p:nvSpPr>
        <p:spPr>
          <a:xfrm>
            <a:off x="2987824" y="5042118"/>
            <a:ext cx="3960440" cy="954107"/>
          </a:xfrm>
          <a:prstGeom prst="rect">
            <a:avLst/>
          </a:prstGeom>
          <a:noFill/>
        </p:spPr>
        <p:txBody>
          <a:bodyPr wrap="square" rtlCol="0">
            <a:spAutoFit/>
          </a:bodyPr>
          <a:lstStyle/>
          <a:p>
            <a:r>
              <a:rPr lang="en-AU" sz="1400" dirty="0" smtClean="0"/>
              <a:t>We </a:t>
            </a:r>
            <a:r>
              <a:rPr lang="en-AU" sz="1400" u="sng" dirty="0" smtClean="0"/>
              <a:t>dislike</a:t>
            </a:r>
            <a:r>
              <a:rPr lang="en-AU" sz="1400" dirty="0" smtClean="0"/>
              <a:t> this because…</a:t>
            </a:r>
          </a:p>
          <a:p>
            <a:pPr>
              <a:buFontTx/>
              <a:buChar char="-"/>
            </a:pPr>
            <a:r>
              <a:rPr lang="en-AU" sz="1400" dirty="0" smtClean="0"/>
              <a:t>Too much concentration required to work out what logo says</a:t>
            </a:r>
          </a:p>
          <a:p>
            <a:pPr>
              <a:buFontTx/>
              <a:buChar char="-"/>
            </a:pPr>
            <a:endParaRPr lang="en-AU"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APPENDIX – general comments</a:t>
            </a:r>
            <a:endParaRPr lang="en-AU" dirty="0"/>
          </a:p>
        </p:txBody>
      </p:sp>
      <p:sp>
        <p:nvSpPr>
          <p:cNvPr id="3" name="Text Placeholder 2"/>
          <p:cNvSpPr>
            <a:spLocks noGrp="1"/>
          </p:cNvSpPr>
          <p:nvPr>
            <p:ph type="body" sz="quarter" idx="13"/>
          </p:nvPr>
        </p:nvSpPr>
        <p:spPr/>
        <p:txBody>
          <a:bodyPr>
            <a:normAutofit fontScale="92500" lnSpcReduction="10000"/>
          </a:bodyPr>
          <a:lstStyle/>
          <a:p>
            <a:r>
              <a:rPr lang="en-AU" dirty="0" smtClean="0"/>
              <a:t>APPENDIX – general comments</a:t>
            </a:r>
            <a:endParaRPr lang="en-AU" dirty="0"/>
          </a:p>
        </p:txBody>
      </p:sp>
      <p:sp>
        <p:nvSpPr>
          <p:cNvPr id="5" name="TextBox 4"/>
          <p:cNvSpPr txBox="1"/>
          <p:nvPr/>
        </p:nvSpPr>
        <p:spPr>
          <a:xfrm>
            <a:off x="2915816" y="980729"/>
            <a:ext cx="3960440" cy="1384995"/>
          </a:xfrm>
          <a:prstGeom prst="rect">
            <a:avLst/>
          </a:prstGeom>
          <a:noFill/>
        </p:spPr>
        <p:txBody>
          <a:bodyPr wrap="square" rtlCol="0">
            <a:spAutoFit/>
          </a:bodyPr>
          <a:lstStyle/>
          <a:p>
            <a:r>
              <a:rPr lang="en-AU" sz="1400" dirty="0" smtClean="0"/>
              <a:t>We </a:t>
            </a:r>
            <a:r>
              <a:rPr lang="en-AU" sz="1400" u="sng" dirty="0" smtClean="0"/>
              <a:t>like</a:t>
            </a:r>
            <a:r>
              <a:rPr lang="en-AU" sz="1400" dirty="0" smtClean="0"/>
              <a:t> this because…</a:t>
            </a:r>
          </a:p>
          <a:p>
            <a:pPr>
              <a:buFontTx/>
              <a:buChar char="-"/>
            </a:pPr>
            <a:r>
              <a:rPr lang="en-AU" sz="1400" dirty="0" smtClean="0"/>
              <a:t>Landscape orientation</a:t>
            </a:r>
          </a:p>
          <a:p>
            <a:r>
              <a:rPr lang="en-AU" sz="1400" dirty="0" smtClean="0"/>
              <a:t>We </a:t>
            </a:r>
            <a:r>
              <a:rPr lang="en-AU" sz="1400" u="sng" dirty="0" smtClean="0"/>
              <a:t>dislike</a:t>
            </a:r>
            <a:r>
              <a:rPr lang="en-AU" sz="1400" dirty="0" smtClean="0"/>
              <a:t> this because…</a:t>
            </a:r>
          </a:p>
          <a:p>
            <a:r>
              <a:rPr lang="en-AU" sz="1400" dirty="0" smtClean="0"/>
              <a:t>- Too corporate</a:t>
            </a:r>
          </a:p>
          <a:p>
            <a:pPr>
              <a:buFontTx/>
              <a:buChar char="-"/>
            </a:pPr>
            <a:endParaRPr lang="en-AU" sz="1400" dirty="0" smtClean="0"/>
          </a:p>
          <a:p>
            <a:endParaRPr lang="en-AU" sz="1400" dirty="0"/>
          </a:p>
        </p:txBody>
      </p:sp>
      <p:sp>
        <p:nvSpPr>
          <p:cNvPr id="7" name="TextBox 6"/>
          <p:cNvSpPr txBox="1"/>
          <p:nvPr/>
        </p:nvSpPr>
        <p:spPr>
          <a:xfrm>
            <a:off x="3059832" y="2492896"/>
            <a:ext cx="3960440" cy="1600438"/>
          </a:xfrm>
          <a:prstGeom prst="rect">
            <a:avLst/>
          </a:prstGeom>
          <a:noFill/>
        </p:spPr>
        <p:txBody>
          <a:bodyPr wrap="square" rtlCol="0">
            <a:spAutoFit/>
          </a:bodyPr>
          <a:lstStyle/>
          <a:p>
            <a:r>
              <a:rPr lang="en-AU" sz="1400" dirty="0" smtClean="0"/>
              <a:t>We </a:t>
            </a:r>
            <a:r>
              <a:rPr lang="en-AU" sz="1400" u="sng" dirty="0" smtClean="0"/>
              <a:t>like</a:t>
            </a:r>
            <a:r>
              <a:rPr lang="en-AU" sz="1400" dirty="0" smtClean="0"/>
              <a:t> this because…</a:t>
            </a:r>
          </a:p>
          <a:p>
            <a:pPr>
              <a:buFontTx/>
              <a:buChar char="-"/>
            </a:pPr>
            <a:r>
              <a:rPr lang="en-AU" sz="1400" dirty="0" smtClean="0"/>
              <a:t>Font type communicates prestige etc. due to links with Ivy League universities however we’re unsure if this is ideal for corporate brand (versus a more modern style font with cut-through). It may be better suited for the business niche brand</a:t>
            </a:r>
          </a:p>
          <a:p>
            <a:pPr>
              <a:buFontTx/>
              <a:buChar char="-"/>
            </a:pPr>
            <a:endParaRPr lang="en-AU" sz="1400" dirty="0"/>
          </a:p>
        </p:txBody>
      </p:sp>
      <p:sp>
        <p:nvSpPr>
          <p:cNvPr id="9" name="TextBox 8"/>
          <p:cNvSpPr txBox="1"/>
          <p:nvPr/>
        </p:nvSpPr>
        <p:spPr>
          <a:xfrm>
            <a:off x="3131840" y="4653136"/>
            <a:ext cx="3960440" cy="2031325"/>
          </a:xfrm>
          <a:prstGeom prst="rect">
            <a:avLst/>
          </a:prstGeom>
          <a:noFill/>
        </p:spPr>
        <p:txBody>
          <a:bodyPr wrap="square" rtlCol="0">
            <a:spAutoFit/>
          </a:bodyPr>
          <a:lstStyle/>
          <a:p>
            <a:r>
              <a:rPr lang="en-AU" sz="1400" dirty="0" smtClean="0"/>
              <a:t>We </a:t>
            </a:r>
            <a:r>
              <a:rPr lang="en-AU" sz="1400" u="sng" dirty="0" smtClean="0"/>
              <a:t>like</a:t>
            </a:r>
            <a:r>
              <a:rPr lang="en-AU" sz="1400" dirty="0" smtClean="0"/>
              <a:t> this because…</a:t>
            </a:r>
          </a:p>
          <a:p>
            <a:pPr>
              <a:buFontTx/>
              <a:buChar char="-"/>
            </a:pPr>
            <a:r>
              <a:rPr lang="en-AU" sz="1400" dirty="0" smtClean="0"/>
              <a:t> Landscape orientation</a:t>
            </a:r>
          </a:p>
          <a:p>
            <a:pPr>
              <a:buFontTx/>
              <a:buChar char="-"/>
            </a:pPr>
            <a:r>
              <a:rPr lang="en-AU" sz="1400" dirty="0" smtClean="0"/>
              <a:t>Use of simple design element together with a </a:t>
            </a:r>
            <a:r>
              <a:rPr lang="en-AU" sz="1400" dirty="0" err="1" smtClean="0"/>
              <a:t>wordmark</a:t>
            </a:r>
            <a:endParaRPr lang="en-AU" sz="1400" dirty="0" smtClean="0"/>
          </a:p>
          <a:p>
            <a:pPr>
              <a:buFontTx/>
              <a:buChar char="-"/>
            </a:pPr>
            <a:r>
              <a:rPr lang="en-AU" sz="1400" dirty="0" smtClean="0"/>
              <a:t>Font (as per above comment)</a:t>
            </a:r>
          </a:p>
          <a:p>
            <a:r>
              <a:rPr lang="en-AU" sz="1400" dirty="0" smtClean="0"/>
              <a:t>We </a:t>
            </a:r>
            <a:r>
              <a:rPr lang="en-AU" sz="1400" u="sng" dirty="0" smtClean="0"/>
              <a:t>dislike</a:t>
            </a:r>
            <a:r>
              <a:rPr lang="en-AU" sz="1400" dirty="0" smtClean="0"/>
              <a:t> this because…</a:t>
            </a:r>
          </a:p>
          <a:p>
            <a:pPr>
              <a:buFontTx/>
              <a:buChar char="-"/>
            </a:pPr>
            <a:r>
              <a:rPr lang="en-AU" sz="1400" dirty="0" smtClean="0"/>
              <a:t>Colours wash-out</a:t>
            </a:r>
          </a:p>
          <a:p>
            <a:pPr>
              <a:buFontTx/>
              <a:buChar char="-"/>
            </a:pPr>
            <a:r>
              <a:rPr lang="en-AU" sz="1400" dirty="0" smtClean="0"/>
              <a:t> dislike the logo sitting inside a solid colour block, too symmetrical and rigid</a:t>
            </a:r>
            <a:endParaRPr lang="en-AU" sz="1400" dirty="0"/>
          </a:p>
        </p:txBody>
      </p:sp>
      <p:pic>
        <p:nvPicPr>
          <p:cNvPr id="39938" name="Picture 2" descr="https://encrypted-tbn2.gstatic.com/images?q=tbn:ANd9GcQAqugNrsx_rxmNvOJZuPy6iS_2JYkLhAybSrqrkAIAPLHaP-3RUg"/>
          <p:cNvPicPr>
            <a:picLocks noChangeAspect="1" noChangeArrowheads="1"/>
          </p:cNvPicPr>
          <p:nvPr/>
        </p:nvPicPr>
        <p:blipFill>
          <a:blip r:embed="rId2" cstate="print"/>
          <a:srcRect/>
          <a:stretch>
            <a:fillRect/>
          </a:stretch>
        </p:blipFill>
        <p:spPr bwMode="auto">
          <a:xfrm>
            <a:off x="395536" y="1124744"/>
            <a:ext cx="1333500" cy="600076"/>
          </a:xfrm>
          <a:prstGeom prst="rect">
            <a:avLst/>
          </a:prstGeom>
          <a:noFill/>
        </p:spPr>
      </p:pic>
      <p:pic>
        <p:nvPicPr>
          <p:cNvPr id="39942" name="Picture 6" descr="https://encrypted-tbn3.gstatic.com/images?q=tbn:ANd9GcSdd9S82i9ip1isliA5piAQVjidT3Ys2G-VVrSMr5rBbYaKMVt0"/>
          <p:cNvPicPr>
            <a:picLocks noChangeAspect="1" noChangeArrowheads="1"/>
          </p:cNvPicPr>
          <p:nvPr/>
        </p:nvPicPr>
        <p:blipFill>
          <a:blip r:embed="rId3" cstate="print"/>
          <a:srcRect/>
          <a:stretch>
            <a:fillRect/>
          </a:stretch>
        </p:blipFill>
        <p:spPr bwMode="auto">
          <a:xfrm>
            <a:off x="179512" y="2060848"/>
            <a:ext cx="2657475" cy="1724025"/>
          </a:xfrm>
          <a:prstGeom prst="rect">
            <a:avLst/>
          </a:prstGeom>
          <a:noFill/>
        </p:spPr>
      </p:pic>
      <p:pic>
        <p:nvPicPr>
          <p:cNvPr id="39944" name="Picture 8" descr="https://encrypted-tbn2.gstatic.com/images?q=tbn:ANd9GcRWNH65JR5oVxzFwmgPxxAvqrlXYPe60LskFn3Ch6Dhu4B-_D9Vjw"/>
          <p:cNvPicPr>
            <a:picLocks noChangeAspect="1" noChangeArrowheads="1"/>
          </p:cNvPicPr>
          <p:nvPr/>
        </p:nvPicPr>
        <p:blipFill>
          <a:blip r:embed="rId4" cstate="print"/>
          <a:srcRect/>
          <a:stretch>
            <a:fillRect/>
          </a:stretch>
        </p:blipFill>
        <p:spPr bwMode="auto">
          <a:xfrm>
            <a:off x="251521" y="5063854"/>
            <a:ext cx="2808312" cy="804291"/>
          </a:xfrm>
          <a:prstGeom prst="rect">
            <a:avLst/>
          </a:prstGeom>
          <a:noFill/>
        </p:spPr>
      </p:pic>
    </p:spTree>
  </p:cSld>
  <p:clrMapOvr>
    <a:masterClrMapping/>
  </p:clrMapOvr>
</p:sld>
</file>

<file path=ppt/theme/theme1.xml><?xml version="1.0" encoding="utf-8"?>
<a:theme xmlns:a="http://schemas.openxmlformats.org/drawingml/2006/main" name="Pitchbook">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28000" dist="381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28000" dist="381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Pitchbook</Template>
  <TotalTime>0</TotalTime>
  <Words>1509</Words>
  <Application>Microsoft Office PowerPoint</Application>
  <PresentationFormat>On-screen Show (4:3)</PresentationFormat>
  <Paragraphs>286</Paragraphs>
  <Slides>19</Slides>
  <Notes>1</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Pitchbook</vt:lpstr>
      <vt:lpstr>New Logo brief </vt:lpstr>
      <vt:lpstr>OVERVIEW</vt:lpstr>
      <vt:lpstr>Competitive environment</vt:lpstr>
      <vt:lpstr>Competitive environment</vt:lpstr>
      <vt:lpstr>BRANDING</vt:lpstr>
      <vt:lpstr>Branding</vt:lpstr>
      <vt:lpstr>Branding</vt:lpstr>
      <vt:lpstr>Branding</vt:lpstr>
      <vt:lpstr>Branding</vt:lpstr>
      <vt:lpstr>Branding</vt:lpstr>
      <vt:lpstr>OUR REQUIREMENTS</vt:lpstr>
      <vt:lpstr>Our Requirements</vt:lpstr>
      <vt:lpstr>Our Requirements</vt:lpstr>
      <vt:lpstr>Our Requirements</vt:lpstr>
      <vt:lpstr>Our Requirements</vt:lpstr>
      <vt:lpstr>Our Requirements</vt:lpstr>
      <vt:lpstr>Our Requirements</vt:lpstr>
      <vt:lpstr>APPENDIX – general comments</vt:lpstr>
      <vt:lpstr>APPENDIX – general comments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2012-01-12T02:38:44Z</dcterms:created>
  <dcterms:modified xsi:type="dcterms:W3CDTF">2013-12-17T00:24:39Z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LCID">
    <vt:i4>1033</vt:i4>
  </property>
  <property fmtid="{D5CDD505-2E9C-101B-9397-08002B2CF9AE}" pid="3" name="_Version">
    <vt:lpwstr>12.0.4518</vt:lpwstr>
  </property>
</Properties>
</file>