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14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37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7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39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80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85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46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097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3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3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4E217-7872-40EB-A5AD-B52B6BBD531B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23248-D1A7-4D7B-B61B-DD90C9781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7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191256"/>
            <a:ext cx="5181600" cy="3438143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219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15300" b="1" dirty="0" smtClean="0">
                <a:solidFill>
                  <a:schemeClr val="bg2">
                    <a:lumMod val="25000"/>
                  </a:schemeClr>
                </a:solidFill>
              </a:rPr>
              <a:t>SAFETY</a:t>
            </a: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2400" b="1" smtClean="0"/>
              <a:t>Substance </a:t>
            </a:r>
            <a:r>
              <a:rPr lang="en-US" sz="2400" b="1" smtClean="0"/>
              <a:t>Abuse Free </a:t>
            </a:r>
            <a:r>
              <a:rPr lang="en-US" sz="2400" b="1" dirty="0" smtClean="0"/>
              <a:t>Education Targeted to Youth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4482918" y="457200"/>
            <a:ext cx="1419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chemeClr val="accent6">
                    <a:lumMod val="50000"/>
                  </a:schemeClr>
                </a:solidFill>
              </a:rPr>
              <a:t>Let’s Talk </a:t>
            </a:r>
            <a:endParaRPr lang="en-US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66800" y="7620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-1"/>
            <a:ext cx="1066800" cy="11474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6">
                    <a:lumMod val="50000"/>
                  </a:schemeClr>
                </a:solidFill>
              </a:rPr>
              <a:t>About US</a:t>
            </a:r>
            <a:endParaRPr lang="en-US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143000"/>
            <a:ext cx="1066800" cy="11474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6">
                    <a:lumMod val="50000"/>
                  </a:schemeClr>
                </a:solidFill>
              </a:rPr>
              <a:t>Why Safety?</a:t>
            </a:r>
            <a:endParaRPr lang="en-US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286000"/>
            <a:ext cx="1066800" cy="11474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6">
                    <a:lumMod val="50000"/>
                  </a:schemeClr>
                </a:solidFill>
              </a:rPr>
              <a:t>Testimonials</a:t>
            </a:r>
            <a:endParaRPr lang="en-US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3429000"/>
            <a:ext cx="1066800" cy="11474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6">
                    <a:lumMod val="50000"/>
                  </a:schemeClr>
                </a:solidFill>
              </a:rPr>
              <a:t>Programs</a:t>
            </a:r>
            <a:endParaRPr lang="en-US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572000"/>
            <a:ext cx="1066800" cy="11474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6">
                    <a:lumMod val="50000"/>
                  </a:schemeClr>
                </a:solidFill>
              </a:rPr>
              <a:t>Teen Talk</a:t>
            </a:r>
            <a:endParaRPr lang="en-US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15000"/>
            <a:ext cx="1066800" cy="11474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6">
                    <a:lumMod val="50000"/>
                  </a:schemeClr>
                </a:solidFill>
              </a:rPr>
              <a:t>Contact Us</a:t>
            </a:r>
            <a:endParaRPr lang="en-US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480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153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SAFETY</a:t>
            </a:r>
            <a:r>
              <a:rPr lang="en-US" sz="49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sz="49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2400" b="1" dirty="0" smtClean="0">
                <a:solidFill>
                  <a:srgbClr val="00B050"/>
                </a:solidFill>
              </a:rPr>
              <a:t>Substance and Alcohol Free Education Targeted to Youth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73318" y="1524000"/>
            <a:ext cx="1419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00B050"/>
                </a:solidFill>
              </a:rPr>
              <a:t>Let’s Talk </a:t>
            </a:r>
            <a:endParaRPr lang="en-US" sz="24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833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17</Words>
  <Application>Microsoft Office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SAFETY Substance Abuse Free Education Targeted to Youth</vt:lpstr>
      <vt:lpstr>SAFETY Substance and Alcohol Free Education Targeted to Youth</vt:lpstr>
    </vt:vector>
  </TitlesOfParts>
  <Company>MACYS Inc / Bloomingdales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Substance and Alcohol Free Education Targeted to Youth</dc:title>
  <dc:creator>y930451</dc:creator>
  <cp:lastModifiedBy>mommy</cp:lastModifiedBy>
  <cp:revision>4</cp:revision>
  <dcterms:created xsi:type="dcterms:W3CDTF">2013-11-27T16:34:09Z</dcterms:created>
  <dcterms:modified xsi:type="dcterms:W3CDTF">2013-11-27T18:04:33Z</dcterms:modified>
</cp:coreProperties>
</file>