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498206-2E29-4849-8170-AAA7055C8C6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4028900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498206-2E29-4849-8170-AAA7055C8C6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1655893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498206-2E29-4849-8170-AAA7055C8C6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17092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498206-2E29-4849-8170-AAA7055C8C6A}"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338717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498206-2E29-4849-8170-AAA7055C8C6A}" type="datetimeFigureOut">
              <a:rPr lang="en-US" smtClean="0"/>
              <a:t>11/26/2013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2373202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498206-2E29-4849-8170-AAA7055C8C6A}" type="datetimeFigureOut">
              <a:rPr lang="en-US" smtClean="0"/>
              <a:t>11/26/2013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234675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498206-2E29-4849-8170-AAA7055C8C6A}" type="datetimeFigureOut">
              <a:rPr lang="en-US" smtClean="0"/>
              <a:t>11/26/2013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2359670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498206-2E29-4849-8170-AAA7055C8C6A}"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525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498206-2E29-4849-8170-AAA7055C8C6A}"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971603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498206-2E29-4849-8170-AAA7055C8C6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81429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498206-2E29-4849-8170-AAA7055C8C6A}"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6975F9-3586-475A-B1F8-AF27CB70F40A}" type="slidenum">
              <a:rPr lang="en-US" smtClean="0"/>
              <a:t>‹#›</a:t>
            </a:fld>
            <a:endParaRPr lang="en-US"/>
          </a:p>
        </p:txBody>
      </p:sp>
    </p:spTree>
    <p:extLst>
      <p:ext uri="{BB962C8B-B14F-4D97-AF65-F5344CB8AC3E}">
        <p14:creationId xmlns:p14="http://schemas.microsoft.com/office/powerpoint/2010/main" val="149852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498206-2E29-4849-8170-AAA7055C8C6A}" type="datetimeFigureOut">
              <a:rPr lang="en-US" smtClean="0"/>
              <a:t>11/26/2013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6975F9-3586-475A-B1F8-AF27CB70F40A}" type="slidenum">
              <a:rPr lang="en-US" smtClean="0"/>
              <a:t>‹#›</a:t>
            </a:fld>
            <a:endParaRPr lang="en-US"/>
          </a:p>
        </p:txBody>
      </p:sp>
    </p:spTree>
    <p:extLst>
      <p:ext uri="{BB962C8B-B14F-4D97-AF65-F5344CB8AC3E}">
        <p14:creationId xmlns:p14="http://schemas.microsoft.com/office/powerpoint/2010/main" val="743759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Creating Bird Friendly Communities</a:t>
            </a:r>
            <a:endParaRPr lang="en-US" dirty="0"/>
          </a:p>
        </p:txBody>
      </p:sp>
      <p:pic>
        <p:nvPicPr>
          <p:cNvPr id="4" name="Content Placeholder 6"/>
          <p:cNvPicPr>
            <a:picLocks noChangeAspect="1"/>
          </p:cNvPicPr>
          <p:nvPr/>
        </p:nvPicPr>
        <p:blipFill>
          <a:blip r:embed="rId2"/>
          <a:stretch>
            <a:fillRect/>
          </a:stretch>
        </p:blipFill>
        <p:spPr>
          <a:xfrm>
            <a:off x="1379499" y="4484772"/>
            <a:ext cx="3054560" cy="1730206"/>
          </a:xfrm>
          <a:prstGeom prst="rect">
            <a:avLst/>
          </a:prstGeom>
        </p:spPr>
      </p:pic>
      <p:pic>
        <p:nvPicPr>
          <p:cNvPr id="5" name="Content Placeholder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2054" y="5186694"/>
            <a:ext cx="3695946" cy="1028284"/>
          </a:xfrm>
          <a:prstGeom prst="rect">
            <a:avLst/>
          </a:prstGeom>
        </p:spPr>
      </p:pic>
    </p:spTree>
    <p:extLst>
      <p:ext uri="{BB962C8B-B14F-4D97-AF65-F5344CB8AC3E}">
        <p14:creationId xmlns:p14="http://schemas.microsoft.com/office/powerpoint/2010/main" val="4179316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Messaging Points – Keep it Simple with What, Why, and How</a:t>
            </a:r>
            <a:endParaRPr lang="en-US" dirty="0"/>
          </a:p>
        </p:txBody>
      </p:sp>
      <p:sp>
        <p:nvSpPr>
          <p:cNvPr id="8" name="Content Placeholder 7"/>
          <p:cNvSpPr>
            <a:spLocks noGrp="1"/>
          </p:cNvSpPr>
          <p:nvPr>
            <p:ph idx="1"/>
          </p:nvPr>
        </p:nvSpPr>
        <p:spPr>
          <a:xfrm>
            <a:off x="838200" y="1980172"/>
            <a:ext cx="10515600" cy="4351338"/>
          </a:xfrm>
        </p:spPr>
        <p:txBody>
          <a:bodyPr>
            <a:normAutofit fontScale="55000" lnSpcReduction="20000"/>
          </a:bodyPr>
          <a:lstStyle/>
          <a:p>
            <a:pPr marL="0" indent="0">
              <a:buNone/>
            </a:pPr>
            <a:r>
              <a:rPr lang="en-US" b="1" dirty="0" smtClean="0"/>
              <a:t>More than Just a Yard</a:t>
            </a:r>
            <a:endParaRPr lang="en-US" dirty="0" smtClean="0"/>
          </a:p>
          <a:p>
            <a:pPr marL="0" indent="0">
              <a:buNone/>
            </a:pPr>
            <a:r>
              <a:rPr lang="en-US" dirty="0" smtClean="0"/>
              <a:t>You can turn your backyard into wonderful habitat that helps support many different kinds of birds.  And, and if you do this, and your neighbors do this, and their neighbors do this, pretty soon we have an entire bird friendly community!  There are several things you can do to make your yard bird friendly.  Take our pledge and commit to doing at least three things on this list:</a:t>
            </a:r>
          </a:p>
          <a:p>
            <a:pPr lvl="0"/>
            <a:r>
              <a:rPr lang="en-US" dirty="0" smtClean="0"/>
              <a:t>Provide protective cover to nest and rest.</a:t>
            </a:r>
          </a:p>
          <a:p>
            <a:pPr lvl="0"/>
            <a:r>
              <a:rPr lang="en-US" dirty="0" smtClean="0"/>
              <a:t>Offer a source of water to drink and bathe.</a:t>
            </a:r>
          </a:p>
          <a:p>
            <a:pPr lvl="0"/>
            <a:r>
              <a:rPr lang="en-US" dirty="0" smtClean="0"/>
              <a:t>Plant native plants that offer seeds and berries.</a:t>
            </a:r>
          </a:p>
          <a:p>
            <a:pPr lvl="0"/>
            <a:r>
              <a:rPr lang="en-US" dirty="0" smtClean="0"/>
              <a:t>Reduce or eliminate pesticide use in your yard.</a:t>
            </a:r>
          </a:p>
          <a:p>
            <a:pPr lvl="0"/>
            <a:r>
              <a:rPr lang="en-US" dirty="0" smtClean="0"/>
              <a:t>Keep your cats indoors.</a:t>
            </a:r>
          </a:p>
          <a:p>
            <a:pPr lvl="0"/>
            <a:r>
              <a:rPr lang="en-US" dirty="0" smtClean="0"/>
              <a:t>Become a member of Eastside Audubon Society and spread the word.</a:t>
            </a:r>
          </a:p>
          <a:p>
            <a:pPr marL="0" indent="0">
              <a:buNone/>
            </a:pPr>
            <a:r>
              <a:rPr lang="en-US" dirty="0" smtClean="0"/>
              <a:t> </a:t>
            </a:r>
          </a:p>
          <a:p>
            <a:pPr marL="0" indent="0">
              <a:buNone/>
            </a:pPr>
            <a:r>
              <a:rPr lang="en-US" b="1" dirty="0" smtClean="0"/>
              <a:t>Where did this bird come from?</a:t>
            </a:r>
            <a:endParaRPr lang="en-US" dirty="0" smtClean="0"/>
          </a:p>
          <a:p>
            <a:r>
              <a:rPr lang="en-US" dirty="0" smtClean="0"/>
              <a:t>Many of the birds you see in your yard migrate along the Pacific Flyway.  They travel thousands of miles, from the tip of the northern hemisphere down to the bottom of the southern hemisphere.  For example, the </a:t>
            </a:r>
            <a:r>
              <a:rPr lang="en-US" dirty="0" err="1" smtClean="0"/>
              <a:t>Rufous</a:t>
            </a:r>
            <a:r>
              <a:rPr lang="en-US" dirty="0" smtClean="0"/>
              <a:t> Hummingbird is only three inches long but will travel over 2,000 miles to reach their summer and winter homes.  They need your help. Your newly created bird friendly yard can be a great place for them to nest, rest, and feed.  </a:t>
            </a:r>
          </a:p>
          <a:p>
            <a:endParaRPr lang="en-US" dirty="0" smtClean="0"/>
          </a:p>
          <a:p>
            <a:endParaRPr lang="en-US" dirty="0"/>
          </a:p>
        </p:txBody>
      </p:sp>
    </p:spTree>
    <p:extLst>
      <p:ext uri="{BB962C8B-B14F-4D97-AF65-F5344CB8AC3E}">
        <p14:creationId xmlns:p14="http://schemas.microsoft.com/office/powerpoint/2010/main" val="7823734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98102" y="2296060"/>
            <a:ext cx="2998116" cy="834134"/>
          </a:xfrm>
        </p:spPr>
      </p:pic>
      <p:pic>
        <p:nvPicPr>
          <p:cNvPr id="7" name="Content Placeholder 6"/>
          <p:cNvPicPr>
            <a:picLocks noGrp="1" noChangeAspect="1"/>
          </p:cNvPicPr>
          <p:nvPr>
            <p:ph sz="quarter" idx="4"/>
          </p:nvPr>
        </p:nvPicPr>
        <p:blipFill>
          <a:blip r:embed="rId3"/>
          <a:stretch>
            <a:fillRect/>
          </a:stretch>
        </p:blipFill>
        <p:spPr>
          <a:xfrm>
            <a:off x="6769196" y="2905587"/>
            <a:ext cx="1361905" cy="771429"/>
          </a:xfrm>
          <a:prstGeom prst="rect">
            <a:avLst/>
          </a:prstGeom>
        </p:spPr>
      </p:pic>
      <p:pic>
        <p:nvPicPr>
          <p:cNvPr id="9" name="Picture 8"/>
          <p:cNvPicPr>
            <a:picLocks noChangeAspect="1"/>
          </p:cNvPicPr>
          <p:nvPr/>
        </p:nvPicPr>
        <p:blipFill>
          <a:blip r:embed="rId4"/>
          <a:stretch>
            <a:fillRect/>
          </a:stretch>
        </p:blipFill>
        <p:spPr>
          <a:xfrm>
            <a:off x="7735223" y="3759526"/>
            <a:ext cx="1028571" cy="933333"/>
          </a:xfrm>
          <a:prstGeom prst="rect">
            <a:avLst/>
          </a:prstGeom>
        </p:spPr>
      </p:pic>
      <p:pic>
        <p:nvPicPr>
          <p:cNvPr id="10" name="Picture 9"/>
          <p:cNvPicPr>
            <a:picLocks noChangeAspect="1"/>
          </p:cNvPicPr>
          <p:nvPr/>
        </p:nvPicPr>
        <p:blipFill>
          <a:blip r:embed="rId5"/>
          <a:stretch>
            <a:fillRect/>
          </a:stretch>
        </p:blipFill>
        <p:spPr>
          <a:xfrm>
            <a:off x="6769196" y="4931467"/>
            <a:ext cx="1627192" cy="1585997"/>
          </a:xfrm>
          <a:prstGeom prst="rect">
            <a:avLst/>
          </a:prstGeom>
        </p:spPr>
      </p:pic>
      <p:pic>
        <p:nvPicPr>
          <p:cNvPr id="13" name="Picture 12"/>
          <p:cNvPicPr>
            <a:picLocks noChangeAspect="1"/>
          </p:cNvPicPr>
          <p:nvPr/>
        </p:nvPicPr>
        <p:blipFill>
          <a:blip r:embed="rId6"/>
          <a:stretch>
            <a:fillRect/>
          </a:stretch>
        </p:blipFill>
        <p:spPr>
          <a:xfrm>
            <a:off x="265222" y="3893372"/>
            <a:ext cx="1457143" cy="1038095"/>
          </a:xfrm>
          <a:prstGeom prst="rect">
            <a:avLst/>
          </a:prstGeom>
        </p:spPr>
      </p:pic>
      <p:pic>
        <p:nvPicPr>
          <p:cNvPr id="15" name="Picture 14"/>
          <p:cNvPicPr>
            <a:picLocks noChangeAspect="1"/>
          </p:cNvPicPr>
          <p:nvPr/>
        </p:nvPicPr>
        <p:blipFill>
          <a:blip r:embed="rId7"/>
          <a:stretch>
            <a:fillRect/>
          </a:stretch>
        </p:blipFill>
        <p:spPr>
          <a:xfrm>
            <a:off x="4632468" y="5143512"/>
            <a:ext cx="1209524" cy="1161905"/>
          </a:xfrm>
          <a:prstGeom prst="rect">
            <a:avLst/>
          </a:prstGeom>
        </p:spPr>
      </p:pic>
      <p:pic>
        <p:nvPicPr>
          <p:cNvPr id="16" name="Picture 15"/>
          <p:cNvPicPr>
            <a:picLocks noChangeAspect="1"/>
          </p:cNvPicPr>
          <p:nvPr/>
        </p:nvPicPr>
        <p:blipFill>
          <a:blip r:embed="rId8"/>
          <a:stretch>
            <a:fillRect/>
          </a:stretch>
        </p:blipFill>
        <p:spPr>
          <a:xfrm>
            <a:off x="4733486" y="3759526"/>
            <a:ext cx="1007489" cy="1032572"/>
          </a:xfrm>
          <a:prstGeom prst="rect">
            <a:avLst/>
          </a:prstGeom>
        </p:spPr>
      </p:pic>
      <p:sp>
        <p:nvSpPr>
          <p:cNvPr id="4" name="TextBox 3"/>
          <p:cNvSpPr txBox="1"/>
          <p:nvPr/>
        </p:nvSpPr>
        <p:spPr>
          <a:xfrm>
            <a:off x="4632468" y="743398"/>
            <a:ext cx="3464417" cy="923330"/>
          </a:xfrm>
          <a:prstGeom prst="rect">
            <a:avLst/>
          </a:prstGeom>
          <a:noFill/>
        </p:spPr>
        <p:txBody>
          <a:bodyPr wrap="square" rtlCol="0">
            <a:spAutoFit/>
          </a:bodyPr>
          <a:lstStyle/>
          <a:p>
            <a:r>
              <a:rPr lang="en-US" dirty="0"/>
              <a:t>Eastside Audubon, P.O. Box 3115, Kirkland, WA 98083-3115 • 425-576-8805</a:t>
            </a:r>
          </a:p>
        </p:txBody>
      </p:sp>
      <p:sp>
        <p:nvSpPr>
          <p:cNvPr id="20" name="TextBox 19"/>
          <p:cNvSpPr txBox="1"/>
          <p:nvPr/>
        </p:nvSpPr>
        <p:spPr>
          <a:xfrm>
            <a:off x="424312" y="1236372"/>
            <a:ext cx="4208156" cy="369332"/>
          </a:xfrm>
          <a:prstGeom prst="rect">
            <a:avLst/>
          </a:prstGeom>
          <a:noFill/>
        </p:spPr>
        <p:txBody>
          <a:bodyPr wrap="square" rtlCol="0">
            <a:spAutoFit/>
          </a:bodyPr>
          <a:lstStyle/>
          <a:p>
            <a:r>
              <a:rPr lang="en-US" dirty="0"/>
              <a:t>http://</a:t>
            </a:r>
            <a:r>
              <a:rPr lang="en-US" dirty="0" smtClean="0"/>
              <a:t>eastsideaudubon.org</a:t>
            </a:r>
            <a:endParaRPr lang="en-US" dirty="0"/>
          </a:p>
        </p:txBody>
      </p:sp>
    </p:spTree>
    <p:extLst>
      <p:ext uri="{BB962C8B-B14F-4D97-AF65-F5344CB8AC3E}">
        <p14:creationId xmlns:p14="http://schemas.microsoft.com/office/powerpoint/2010/main" val="2246814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3552</TotalTime>
  <Words>168</Words>
  <Application>Microsoft Office PowerPoint</Application>
  <PresentationFormat>Widescreen</PresentationFormat>
  <Paragraphs>15</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Creating Bird Friendly Communities</vt:lpstr>
      <vt:lpstr>Messaging Points – Keep it Simple with What, Why, and How</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Messaging Points – Keep it Simple, Include a Call to Action, and Invite to Join EAS</dc:title>
  <dc:creator>Administrator</dc:creator>
  <cp:lastModifiedBy>Linda Gresky</cp:lastModifiedBy>
  <cp:revision>36</cp:revision>
  <dcterms:created xsi:type="dcterms:W3CDTF">2013-10-13T03:00:00Z</dcterms:created>
  <dcterms:modified xsi:type="dcterms:W3CDTF">2013-11-26T17:26:23Z</dcterms:modified>
</cp:coreProperties>
</file>