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1" r:id="rId2"/>
    <p:sldId id="283" r:id="rId3"/>
    <p:sldId id="270" r:id="rId4"/>
    <p:sldId id="282" r:id="rId5"/>
    <p:sldId id="261" r:id="rId6"/>
    <p:sldId id="284" r:id="rId7"/>
    <p:sldId id="285" r:id="rId8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58" autoAdjust="0"/>
  </p:normalViewPr>
  <p:slideViewPr>
    <p:cSldViewPr snapToGrid="0" snapToObjects="1">
      <p:cViewPr>
        <p:scale>
          <a:sx n="183" d="100"/>
          <a:sy n="183" d="100"/>
        </p:scale>
        <p:origin x="-80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42FB0-A362-AF48-8EB2-F4010F17A725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B859F-F4B9-9F4D-8A33-12FEB2DB69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870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B859F-F4B9-9F4D-8A33-12FEB2DB69C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38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21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098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835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712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9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04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915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06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40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72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34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38AB0-E2F6-B343-8ADB-29623B93BB12}" type="datetimeFigureOut">
              <a:rPr lang="de-DE" smtClean="0"/>
              <a:t>16.11.13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6FF7A-A617-A44E-BDA4-76F4554A6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8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emf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emf"/><Relationship Id="rId5" Type="http://schemas.openxmlformats.org/officeDocument/2006/relationships/image" Target="../media/image3.pn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emf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8.jp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55492" y="1216381"/>
            <a:ext cx="7194042" cy="3927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00" y="1342629"/>
            <a:ext cx="1168052" cy="28805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pic>
        <p:nvPicPr>
          <p:cNvPr id="20" name="Bild 19" descr="Fot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083" y="2065245"/>
            <a:ext cx="1791444" cy="2687167"/>
          </a:xfrm>
          <a:prstGeom prst="rect">
            <a:avLst/>
          </a:prstGeom>
        </p:spPr>
      </p:pic>
      <p:grpSp>
        <p:nvGrpSpPr>
          <p:cNvPr id="7" name="Gruppierung 6"/>
          <p:cNvGrpSpPr/>
          <p:nvPr/>
        </p:nvGrpSpPr>
        <p:grpSpPr>
          <a:xfrm>
            <a:off x="739522" y="1362384"/>
            <a:ext cx="2084787" cy="6292114"/>
            <a:chOff x="691275" y="1352663"/>
            <a:chExt cx="1954244" cy="5898119"/>
          </a:xfrm>
        </p:grpSpPr>
        <p:pic>
          <p:nvPicPr>
            <p:cNvPr id="11" name="Bild 10" descr="Foto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207" y="2028706"/>
              <a:ext cx="1667807" cy="2501711"/>
            </a:xfrm>
            <a:prstGeom prst="rect">
              <a:avLst/>
            </a:prstGeom>
          </p:spPr>
        </p:pic>
        <p:pic>
          <p:nvPicPr>
            <p:cNvPr id="5" name="Bild 4" descr="iphone maske.psd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275" y="1352663"/>
              <a:ext cx="1954244" cy="5898119"/>
            </a:xfrm>
            <a:prstGeom prst="rect">
              <a:avLst/>
            </a:prstGeom>
          </p:spPr>
        </p:pic>
        <p:pic>
          <p:nvPicPr>
            <p:cNvPr id="12" name="Bild 11" descr="Floating Element_small.psd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207" y="3778785"/>
              <a:ext cx="234762" cy="473871"/>
            </a:xfrm>
            <a:prstGeom prst="rect">
              <a:avLst/>
            </a:prstGeom>
            <a:effectLst>
              <a:outerShdw blurRad="50800" dist="38100" dir="2700000" sx="96000" sy="96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21" name="Bild 20" descr="iphone mask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535" y="1362384"/>
            <a:ext cx="2084787" cy="6292114"/>
          </a:xfrm>
          <a:prstGeom prst="rect">
            <a:avLst/>
          </a:prstGeom>
        </p:spPr>
      </p:pic>
      <p:pic>
        <p:nvPicPr>
          <p:cNvPr id="22" name="Bild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794" y="3983120"/>
            <a:ext cx="258865" cy="522524"/>
          </a:xfrm>
          <a:prstGeom prst="rect">
            <a:avLst/>
          </a:prstGeom>
          <a:effectLst>
            <a:outerShdw blurRad="50800" dist="38100" dir="2700000" sx="96000" sy="96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972" y="1362384"/>
            <a:ext cx="1168052" cy="288057"/>
          </a:xfrm>
          <a:prstGeom prst="rect">
            <a:avLst/>
          </a:prstGeom>
        </p:spPr>
      </p:pic>
      <p:pic>
        <p:nvPicPr>
          <p:cNvPr id="16" name="Bild 15" descr="Fot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275" y="2085000"/>
            <a:ext cx="1791444" cy="2687167"/>
          </a:xfrm>
          <a:prstGeom prst="rect">
            <a:avLst/>
          </a:prstGeom>
        </p:spPr>
      </p:pic>
      <p:pic>
        <p:nvPicPr>
          <p:cNvPr id="9" name="Bild 8" descr="UI Desig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275" y="2448033"/>
            <a:ext cx="1776122" cy="3055485"/>
          </a:xfrm>
          <a:prstGeom prst="rect">
            <a:avLst/>
          </a:prstGeom>
        </p:spPr>
      </p:pic>
      <p:pic>
        <p:nvPicPr>
          <p:cNvPr id="17" name="Bild 16" descr="iphone mask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727" y="1382139"/>
            <a:ext cx="2084787" cy="6292114"/>
          </a:xfrm>
          <a:prstGeom prst="rect">
            <a:avLst/>
          </a:prstGeom>
        </p:spPr>
      </p:pic>
      <p:sp>
        <p:nvSpPr>
          <p:cNvPr id="23" name="Rechteck 22"/>
          <p:cNvSpPr/>
          <p:nvPr/>
        </p:nvSpPr>
        <p:spPr>
          <a:xfrm>
            <a:off x="330412" y="355079"/>
            <a:ext cx="70901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General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: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Target is to design a UI for our SDK,  that will fit to several 3rd party apps as a layer. The elements should not conflict the design of the 3rd party apps. All samples/Screenshots are showing the UI Elements of our SDK in the sample App „20min“ which is a news app available in the app store. The header in our sample belongs always to the 3rd party app. 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Note: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Our first mockups are not to meant to be adopted. They are to colorful and do not fit the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ios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7. Even the icons are not a must. Maybe you choose to leave them away.</a:t>
            </a:r>
            <a:endParaRPr lang="en-US" sz="1000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Pfeil nach rechts 9"/>
          <p:cNvSpPr/>
          <p:nvPr/>
        </p:nvSpPr>
        <p:spPr>
          <a:xfrm>
            <a:off x="2372496" y="4087734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Pfeil nach rechts 23"/>
          <p:cNvSpPr/>
          <p:nvPr/>
        </p:nvSpPr>
        <p:spPr>
          <a:xfrm>
            <a:off x="4668338" y="4104801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feil nach rechts 24"/>
          <p:cNvSpPr/>
          <p:nvPr/>
        </p:nvSpPr>
        <p:spPr>
          <a:xfrm>
            <a:off x="7114325" y="3382745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766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55492" y="1216381"/>
            <a:ext cx="7194042" cy="3927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00" y="1342629"/>
            <a:ext cx="1168052" cy="28805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972" y="1362384"/>
            <a:ext cx="1168052" cy="288057"/>
          </a:xfrm>
          <a:prstGeom prst="rect">
            <a:avLst/>
          </a:prstGeom>
        </p:spPr>
      </p:pic>
      <p:sp>
        <p:nvSpPr>
          <p:cNvPr id="23" name="Rechteck 22"/>
          <p:cNvSpPr/>
          <p:nvPr/>
        </p:nvSpPr>
        <p:spPr>
          <a:xfrm>
            <a:off x="330412" y="355079"/>
            <a:ext cx="709010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General-Information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: 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Our SDK will provide 3 categories of offerings to list in the offering library. This is just for information only.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Reflecting the categories with icons in the UI design is not a must.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“Coupons”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Single Offerings which are time limited and give a direct reduction on a particular product or service.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Contains 2d barcodes for redeeming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“General reduction”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Offerings which contain a bunch of products or a promotion over a long term period. Such as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giving 20% reduction on all French wines or a test drive with the newest car model.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“App Promotions”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App-Boost campaigns to increase downloads of a particular application.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E.g. Allows downloading paid apps for free by using the apple promo codes.</a:t>
            </a:r>
            <a:endParaRPr lang="en-US" sz="1000" b="1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8" name="Bild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538" y="3032836"/>
            <a:ext cx="3494631" cy="147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7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55492" y="1216381"/>
            <a:ext cx="7194042" cy="3927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Bild 10" descr="Fo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709" y="2028706"/>
            <a:ext cx="1667807" cy="2501711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7066" y="1342629"/>
            <a:ext cx="1168052" cy="28805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pic>
        <p:nvPicPr>
          <p:cNvPr id="5" name="Bild 4" descr="iphone mask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133" y="1352663"/>
            <a:ext cx="1954244" cy="5898119"/>
          </a:xfrm>
          <a:prstGeom prst="rect">
            <a:avLst/>
          </a:prstGeom>
        </p:spPr>
      </p:pic>
      <p:pic>
        <p:nvPicPr>
          <p:cNvPr id="12" name="Bild 11" descr="Floating Element_small.ps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079" y="3778785"/>
            <a:ext cx="234762" cy="473871"/>
          </a:xfrm>
          <a:prstGeom prst="rect">
            <a:avLst/>
          </a:prstGeom>
          <a:effectLst>
            <a:outerShdw blurRad="50800" dist="38100" dir="2700000" sx="96000" sy="96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hteck 13"/>
          <p:cNvSpPr/>
          <p:nvPr/>
        </p:nvSpPr>
        <p:spPr>
          <a:xfrm>
            <a:off x="330412" y="769011"/>
            <a:ext cx="37788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1. Navigation 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Element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Function: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Navigation Element does inform the user of the3rd party app, that he has received new offerings.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 click o this element brings him to the offering-listing page (offering library)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</a:t>
            </a:r>
          </a:p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Behavior: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If our backend has new offerings available, the navigation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e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lement changes its style.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Inactive-Text: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none. Just an graphical icon like an arrow, to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indicate, that there is more behind that tap.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Active-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Text: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NEUE ANGEBOTE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&gt;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Check this slide in Presentation mode to see animations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&gt; Note: its crucial not to get in conflict with the UI Design of the 3</a:t>
            </a:r>
            <a:r>
              <a:rPr lang="en-US" sz="1000" baseline="30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p App. E.g. slim and placed vertically </a:t>
            </a:r>
            <a:endParaRPr lang="en-US" sz="1000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5" name="Bild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079" y="3778785"/>
            <a:ext cx="234762" cy="473871"/>
          </a:xfrm>
          <a:prstGeom prst="rect">
            <a:avLst/>
          </a:prstGeom>
          <a:effectLst>
            <a:outerShdw blurRad="50800" dist="38100" dir="2700000" sx="96000" sy="96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Pfeil nach links 6"/>
          <p:cNvSpPr/>
          <p:nvPr/>
        </p:nvSpPr>
        <p:spPr>
          <a:xfrm>
            <a:off x="6529977" y="3324320"/>
            <a:ext cx="589879" cy="21514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105976" y="3229728"/>
            <a:ext cx="753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900" dirty="0" smtClean="0"/>
              <a:t>3rd Party </a:t>
            </a:r>
            <a:br>
              <a:rPr lang="de-DE" sz="900" dirty="0" smtClean="0"/>
            </a:br>
            <a:r>
              <a:rPr lang="de-DE" sz="900" dirty="0" err="1" smtClean="0"/>
              <a:t>app</a:t>
            </a:r>
            <a:r>
              <a:rPr lang="de-DE" sz="900" dirty="0" smtClean="0"/>
              <a:t> </a:t>
            </a:r>
            <a:r>
              <a:rPr lang="de-DE" sz="900" dirty="0" err="1" smtClean="0"/>
              <a:t>content</a:t>
            </a:r>
            <a:endParaRPr lang="de-DE" sz="900" dirty="0"/>
          </a:p>
        </p:txBody>
      </p:sp>
      <p:sp>
        <p:nvSpPr>
          <p:cNvPr id="17" name="Pfeil nach links 16"/>
          <p:cNvSpPr/>
          <p:nvPr/>
        </p:nvSpPr>
        <p:spPr>
          <a:xfrm>
            <a:off x="6529977" y="2146688"/>
            <a:ext cx="589879" cy="21514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105976" y="2052096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900" dirty="0" smtClean="0"/>
              <a:t>3rd Party </a:t>
            </a:r>
            <a:br>
              <a:rPr lang="de-DE" sz="900" dirty="0" smtClean="0"/>
            </a:br>
            <a:r>
              <a:rPr lang="de-DE" sz="900" dirty="0" err="1" smtClean="0"/>
              <a:t>app</a:t>
            </a:r>
            <a:r>
              <a:rPr lang="de-DE" sz="900" dirty="0" smtClean="0"/>
              <a:t> </a:t>
            </a:r>
            <a:r>
              <a:rPr lang="de-DE" sz="900" dirty="0" err="1" smtClean="0"/>
              <a:t>header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2488045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55492" y="1216381"/>
            <a:ext cx="7194042" cy="3927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Bild 10" descr="Fo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709" y="2028706"/>
            <a:ext cx="1667807" cy="2501711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7066" y="1342629"/>
            <a:ext cx="1168052" cy="288057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pic>
        <p:nvPicPr>
          <p:cNvPr id="5" name="Bild 4" descr="iphone maske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133" y="1352663"/>
            <a:ext cx="1954244" cy="5898119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330412" y="769011"/>
            <a:ext cx="427064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2. The Listing (Offering library)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Function: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library shows al offerings which have been send to the </a:t>
            </a:r>
          </a:p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r>
              <a:rPr lang="en-US" sz="1000" baseline="30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party apps. The order from top to bottom will be in the order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“newest to oldest”. </a:t>
            </a:r>
          </a:p>
          <a:p>
            <a:endParaRPr lang="en-US" sz="1000" b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Behavior: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 tap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on an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offering brings the user to the</a:t>
            </a:r>
            <a:b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detail page of the particular offer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UI Requirements: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close button to close library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loading icon (appears while the app loads the offerings from our server)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“delete all offerings” button at the end of the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deleting a single  item from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(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evtl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 Using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ios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function “swipe”?)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198" y="2052096"/>
            <a:ext cx="1642549" cy="282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8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sp>
        <p:nvSpPr>
          <p:cNvPr id="34" name="Rechteck 33"/>
          <p:cNvSpPr/>
          <p:nvPr/>
        </p:nvSpPr>
        <p:spPr>
          <a:xfrm>
            <a:off x="4538828" y="4370296"/>
            <a:ext cx="1223339" cy="315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ung 6"/>
          <p:cNvGrpSpPr/>
          <p:nvPr/>
        </p:nvGrpSpPr>
        <p:grpSpPr>
          <a:xfrm>
            <a:off x="6562252" y="931836"/>
            <a:ext cx="1572022" cy="4736381"/>
            <a:chOff x="4340398" y="1972589"/>
            <a:chExt cx="1572022" cy="4736381"/>
          </a:xfrm>
        </p:grpSpPr>
        <p:pic>
          <p:nvPicPr>
            <p:cNvPr id="32" name="Bild 31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54471"/>
              <a:ext cx="1442791" cy="4354499"/>
            </a:xfrm>
            <a:prstGeom prst="rect">
              <a:avLst/>
            </a:prstGeom>
          </p:spPr>
        </p:pic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51121"/>
              <a:ext cx="1223340" cy="1835010"/>
            </a:xfrm>
            <a:prstGeom prst="rect">
              <a:avLst/>
            </a:prstGeom>
          </p:spPr>
        </p:pic>
        <p:pic>
          <p:nvPicPr>
            <p:cNvPr id="35" name="Bild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8" y="3107534"/>
              <a:ext cx="1223339" cy="2555634"/>
            </a:xfrm>
            <a:prstGeom prst="rect">
              <a:avLst/>
            </a:prstGeom>
          </p:spPr>
        </p:pic>
        <p:sp>
          <p:nvSpPr>
            <p:cNvPr id="46" name="Textfeld 45"/>
            <p:cNvSpPr txBox="1"/>
            <p:nvPr/>
          </p:nvSpPr>
          <p:spPr>
            <a:xfrm>
              <a:off x="4340398" y="1972589"/>
              <a:ext cx="157202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In App </a:t>
              </a:r>
              <a:r>
                <a:rPr lang="de-DE" sz="900" dirty="0" err="1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browser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" name="Gruppierung 4"/>
          <p:cNvGrpSpPr/>
          <p:nvPr/>
        </p:nvGrpSpPr>
        <p:grpSpPr>
          <a:xfrm>
            <a:off x="5125516" y="931836"/>
            <a:ext cx="1454945" cy="4736381"/>
            <a:chOff x="2903662" y="1972589"/>
            <a:chExt cx="1454945" cy="4736381"/>
          </a:xfrm>
        </p:grpSpPr>
        <p:pic>
          <p:nvPicPr>
            <p:cNvPr id="29" name="Bild 28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2354471"/>
              <a:ext cx="1442791" cy="4354499"/>
            </a:xfrm>
            <a:prstGeom prst="rect">
              <a:avLst/>
            </a:prstGeom>
          </p:spPr>
        </p:pic>
        <p:pic>
          <p:nvPicPr>
            <p:cNvPr id="30" name="Bild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59" y="2851121"/>
              <a:ext cx="1223340" cy="1835010"/>
            </a:xfrm>
            <a:prstGeom prst="rect">
              <a:avLst/>
            </a:prstGeom>
          </p:spPr>
        </p:pic>
        <p:sp>
          <p:nvSpPr>
            <p:cNvPr id="31" name="Rechteck 30"/>
            <p:cNvSpPr/>
            <p:nvPr/>
          </p:nvSpPr>
          <p:spPr>
            <a:xfrm>
              <a:off x="3026660" y="4370296"/>
              <a:ext cx="1223339" cy="315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Bild 18" descr="Screen_coupon-framework_1.ps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60" y="3107535"/>
              <a:ext cx="1223339" cy="1403016"/>
            </a:xfrm>
            <a:prstGeom prst="rect">
              <a:avLst/>
            </a:prstGeom>
          </p:spPr>
        </p:pic>
        <p:sp>
          <p:nvSpPr>
            <p:cNvPr id="45" name="Textfeld 44"/>
            <p:cNvSpPr txBox="1"/>
            <p:nvPr/>
          </p:nvSpPr>
          <p:spPr>
            <a:xfrm>
              <a:off x="2903662" y="1972589"/>
              <a:ext cx="13881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In-App</a:t>
              </a:r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-Browser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3" name="Bild 2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49" y="3432978"/>
            <a:ext cx="650205" cy="212400"/>
          </a:xfrm>
          <a:prstGeom prst="rect">
            <a:avLst/>
          </a:prstGeom>
        </p:spPr>
      </p:pic>
      <p:pic>
        <p:nvPicPr>
          <p:cNvPr id="36" name="Bild 35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420" y="4579931"/>
            <a:ext cx="650205" cy="212400"/>
          </a:xfrm>
          <a:prstGeom prst="rect">
            <a:avLst/>
          </a:prstGeom>
        </p:spPr>
      </p:pic>
      <p:sp>
        <p:nvSpPr>
          <p:cNvPr id="37" name="Rechteck 36"/>
          <p:cNvSpPr/>
          <p:nvPr/>
        </p:nvSpPr>
        <p:spPr>
          <a:xfrm>
            <a:off x="330412" y="769011"/>
            <a:ext cx="42706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Coupon Detail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 click on an offer listing item, opens the in-app-browser with the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Details of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particular offering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Function: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First page: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Offer overview, redeem, share, add to passbook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Second page: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(appears, when clicked on “redeem”: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Offer overview,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2d Barcode, Terms of use, add to passbook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UI Requirements: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back button to go back to  library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Image section (for Logo or Picture)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Text sections (see mock ups)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8" name="Bild 17" descr="Offering-layer_beispiel_coupon.psd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251" y="1416316"/>
            <a:ext cx="2099822" cy="3727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Pfeil nach rechts 37"/>
          <p:cNvSpPr/>
          <p:nvPr/>
        </p:nvSpPr>
        <p:spPr>
          <a:xfrm>
            <a:off x="3988682" y="2449865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Pfeil nach rechts 38"/>
          <p:cNvSpPr/>
          <p:nvPr/>
        </p:nvSpPr>
        <p:spPr>
          <a:xfrm>
            <a:off x="6284524" y="2466932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3145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sp>
        <p:nvSpPr>
          <p:cNvPr id="34" name="Rechteck 33"/>
          <p:cNvSpPr/>
          <p:nvPr/>
        </p:nvSpPr>
        <p:spPr>
          <a:xfrm>
            <a:off x="4538828" y="4370296"/>
            <a:ext cx="1223339" cy="315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ung 6"/>
          <p:cNvGrpSpPr/>
          <p:nvPr/>
        </p:nvGrpSpPr>
        <p:grpSpPr>
          <a:xfrm>
            <a:off x="6562252" y="931836"/>
            <a:ext cx="1572022" cy="4736381"/>
            <a:chOff x="4340398" y="1972589"/>
            <a:chExt cx="1572022" cy="4736381"/>
          </a:xfrm>
        </p:grpSpPr>
        <p:pic>
          <p:nvPicPr>
            <p:cNvPr id="32" name="Bild 31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54471"/>
              <a:ext cx="1442791" cy="4354499"/>
            </a:xfrm>
            <a:prstGeom prst="rect">
              <a:avLst/>
            </a:prstGeom>
          </p:spPr>
        </p:pic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51121"/>
              <a:ext cx="1223340" cy="1835010"/>
            </a:xfrm>
            <a:prstGeom prst="rect">
              <a:avLst/>
            </a:prstGeom>
          </p:spPr>
        </p:pic>
        <p:pic>
          <p:nvPicPr>
            <p:cNvPr id="35" name="Bild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8" y="3107534"/>
              <a:ext cx="1223339" cy="2555634"/>
            </a:xfrm>
            <a:prstGeom prst="rect">
              <a:avLst/>
            </a:prstGeom>
          </p:spPr>
        </p:pic>
        <p:sp>
          <p:nvSpPr>
            <p:cNvPr id="46" name="Textfeld 45"/>
            <p:cNvSpPr txBox="1"/>
            <p:nvPr/>
          </p:nvSpPr>
          <p:spPr>
            <a:xfrm>
              <a:off x="4340398" y="1972589"/>
              <a:ext cx="1572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In-App-Browser</a:t>
              </a:r>
              <a:b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</a:br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Location Details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" name="Gruppierung 4"/>
          <p:cNvGrpSpPr/>
          <p:nvPr/>
        </p:nvGrpSpPr>
        <p:grpSpPr>
          <a:xfrm>
            <a:off x="5125516" y="931836"/>
            <a:ext cx="1454945" cy="4736381"/>
            <a:chOff x="2903662" y="1972589"/>
            <a:chExt cx="1454945" cy="4736381"/>
          </a:xfrm>
        </p:grpSpPr>
        <p:pic>
          <p:nvPicPr>
            <p:cNvPr id="29" name="Bild 28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2354471"/>
              <a:ext cx="1442791" cy="4354499"/>
            </a:xfrm>
            <a:prstGeom prst="rect">
              <a:avLst/>
            </a:prstGeom>
          </p:spPr>
        </p:pic>
        <p:pic>
          <p:nvPicPr>
            <p:cNvPr id="30" name="Bild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59" y="2851121"/>
              <a:ext cx="1223340" cy="1835010"/>
            </a:xfrm>
            <a:prstGeom prst="rect">
              <a:avLst/>
            </a:prstGeom>
          </p:spPr>
        </p:pic>
        <p:sp>
          <p:nvSpPr>
            <p:cNvPr id="31" name="Rechteck 30"/>
            <p:cNvSpPr/>
            <p:nvPr/>
          </p:nvSpPr>
          <p:spPr>
            <a:xfrm>
              <a:off x="3026660" y="4370296"/>
              <a:ext cx="1223339" cy="315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Bild 18" descr="Screen_coupon-framework_1.ps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60" y="3107535"/>
              <a:ext cx="1223339" cy="1403016"/>
            </a:xfrm>
            <a:prstGeom prst="rect">
              <a:avLst/>
            </a:prstGeom>
          </p:spPr>
        </p:pic>
        <p:sp>
          <p:nvSpPr>
            <p:cNvPr id="45" name="Textfeld 44"/>
            <p:cNvSpPr txBox="1"/>
            <p:nvPr/>
          </p:nvSpPr>
          <p:spPr>
            <a:xfrm>
              <a:off x="2903662" y="1972589"/>
              <a:ext cx="13881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In-App</a:t>
              </a:r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-Browser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3" name="Bild 2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49" y="3432978"/>
            <a:ext cx="650205" cy="212400"/>
          </a:xfrm>
          <a:prstGeom prst="rect">
            <a:avLst/>
          </a:prstGeom>
        </p:spPr>
      </p:pic>
      <p:pic>
        <p:nvPicPr>
          <p:cNvPr id="36" name="Bild 35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420" y="4579931"/>
            <a:ext cx="650205" cy="212400"/>
          </a:xfrm>
          <a:prstGeom prst="rect">
            <a:avLst/>
          </a:prstGeom>
        </p:spPr>
      </p:pic>
      <p:sp>
        <p:nvSpPr>
          <p:cNvPr id="37" name="Rechteck 36"/>
          <p:cNvSpPr/>
          <p:nvPr/>
        </p:nvSpPr>
        <p:spPr>
          <a:xfrm>
            <a:off x="330412" y="769011"/>
            <a:ext cx="42706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4. 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General reductions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 click on an offer listing item, opens the in-app-browser with the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Details of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particular offering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Function: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First page: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Offer overview, More Info, Click to call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Second page: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Company details, Location, Contact Form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UI Requirements: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back button to go back to  library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Info section (see mock ups)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“Order button”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8" name="Pfeil nach rechts 37"/>
          <p:cNvSpPr/>
          <p:nvPr/>
        </p:nvSpPr>
        <p:spPr>
          <a:xfrm>
            <a:off x="4448380" y="2449865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5248514" y="3329808"/>
            <a:ext cx="1223339" cy="315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Bild 23" descr="iphone maske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670" y="1313983"/>
            <a:ext cx="1442791" cy="4354499"/>
          </a:xfrm>
          <a:prstGeom prst="rect">
            <a:avLst/>
          </a:prstGeom>
        </p:spPr>
      </p:pic>
      <p:pic>
        <p:nvPicPr>
          <p:cNvPr id="25" name="Bild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13" y="1810633"/>
            <a:ext cx="1223340" cy="1835010"/>
          </a:xfrm>
          <a:prstGeom prst="rect">
            <a:avLst/>
          </a:prstGeom>
        </p:spPr>
      </p:pic>
      <p:pic>
        <p:nvPicPr>
          <p:cNvPr id="26" name="Bild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15" y="2046272"/>
            <a:ext cx="1223338" cy="1888528"/>
          </a:xfrm>
          <a:prstGeom prst="rect">
            <a:avLst/>
          </a:prstGeom>
        </p:spPr>
      </p:pic>
      <p:grpSp>
        <p:nvGrpSpPr>
          <p:cNvPr id="40" name="Gruppierung 39"/>
          <p:cNvGrpSpPr/>
          <p:nvPr/>
        </p:nvGrpSpPr>
        <p:grpSpPr>
          <a:xfrm>
            <a:off x="6649838" y="1313983"/>
            <a:ext cx="1442791" cy="4354499"/>
            <a:chOff x="4427984" y="2371181"/>
            <a:chExt cx="1442791" cy="4354499"/>
          </a:xfrm>
        </p:grpSpPr>
        <p:pic>
          <p:nvPicPr>
            <p:cNvPr id="42" name="Bild 41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71181"/>
              <a:ext cx="1442791" cy="4354499"/>
            </a:xfrm>
            <a:prstGeom prst="rect">
              <a:avLst/>
            </a:prstGeom>
          </p:spPr>
        </p:pic>
        <p:pic>
          <p:nvPicPr>
            <p:cNvPr id="43" name="Bild 4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67831"/>
              <a:ext cx="1223340" cy="1835010"/>
            </a:xfrm>
            <a:prstGeom prst="rect">
              <a:avLst/>
            </a:prstGeom>
          </p:spPr>
        </p:pic>
      </p:grpSp>
      <p:pic>
        <p:nvPicPr>
          <p:cNvPr id="41" name="Bild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683" y="1836650"/>
            <a:ext cx="1223338" cy="1837878"/>
          </a:xfrm>
          <a:prstGeom prst="rect">
            <a:avLst/>
          </a:prstGeom>
        </p:spPr>
      </p:pic>
      <p:sp>
        <p:nvSpPr>
          <p:cNvPr id="39" name="Pfeil nach rechts 38"/>
          <p:cNvSpPr/>
          <p:nvPr/>
        </p:nvSpPr>
        <p:spPr>
          <a:xfrm>
            <a:off x="6284524" y="2466932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7" name="Bild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14" y="1266468"/>
            <a:ext cx="2099821" cy="3727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8" name="Gruppierung 47"/>
          <p:cNvGrpSpPr/>
          <p:nvPr/>
        </p:nvGrpSpPr>
        <p:grpSpPr>
          <a:xfrm>
            <a:off x="5112052" y="1303290"/>
            <a:ext cx="2950496" cy="4354499"/>
            <a:chOff x="2915816" y="2362826"/>
            <a:chExt cx="2950496" cy="4354499"/>
          </a:xfrm>
        </p:grpSpPr>
        <p:grpSp>
          <p:nvGrpSpPr>
            <p:cNvPr id="49" name="Gruppierung 48"/>
            <p:cNvGrpSpPr/>
            <p:nvPr/>
          </p:nvGrpSpPr>
          <p:grpSpPr>
            <a:xfrm>
              <a:off x="2915816" y="2362826"/>
              <a:ext cx="2950496" cy="4354499"/>
              <a:chOff x="2915816" y="2362826"/>
              <a:chExt cx="2950496" cy="4354499"/>
            </a:xfrm>
          </p:grpSpPr>
          <p:pic>
            <p:nvPicPr>
              <p:cNvPr id="59" name="Bild 58" descr="iphone maske.psd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23521" y="2362826"/>
                <a:ext cx="1442791" cy="4354499"/>
              </a:xfrm>
              <a:prstGeom prst="rect">
                <a:avLst/>
              </a:prstGeom>
            </p:spPr>
          </p:pic>
          <p:pic>
            <p:nvPicPr>
              <p:cNvPr id="57" name="Bild 56" descr="iphone maske.psd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5816" y="2362826"/>
                <a:ext cx="1442791" cy="4354499"/>
              </a:xfrm>
              <a:prstGeom prst="rect">
                <a:avLst/>
              </a:prstGeom>
            </p:spPr>
          </p:pic>
        </p:grpSp>
        <p:pic>
          <p:nvPicPr>
            <p:cNvPr id="50" name="Bild 4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59" y="2859476"/>
              <a:ext cx="1223340" cy="1835010"/>
            </a:xfrm>
            <a:prstGeom prst="rect">
              <a:avLst/>
            </a:prstGeom>
          </p:spPr>
        </p:pic>
        <p:pic>
          <p:nvPicPr>
            <p:cNvPr id="51" name="Bild 5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61" y="3105015"/>
              <a:ext cx="1223338" cy="2012773"/>
            </a:xfrm>
            <a:prstGeom prst="rect">
              <a:avLst/>
            </a:prstGeom>
          </p:spPr>
        </p:pic>
        <p:pic>
          <p:nvPicPr>
            <p:cNvPr id="52" name="Bild 5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59476"/>
              <a:ext cx="1223340" cy="1835010"/>
            </a:xfrm>
            <a:prstGeom prst="rect">
              <a:avLst/>
            </a:prstGeom>
          </p:spPr>
        </p:pic>
        <p:pic>
          <p:nvPicPr>
            <p:cNvPr id="53" name="Bild 5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538" y="3114023"/>
              <a:ext cx="1223338" cy="20127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878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94" y="2638541"/>
            <a:ext cx="1045127" cy="257742"/>
          </a:xfrm>
          <a:prstGeom prst="rect">
            <a:avLst/>
          </a:prstGeom>
        </p:spPr>
      </p:pic>
      <p:sp>
        <p:nvSpPr>
          <p:cNvPr id="34" name="Rechteck 33"/>
          <p:cNvSpPr/>
          <p:nvPr/>
        </p:nvSpPr>
        <p:spPr>
          <a:xfrm>
            <a:off x="4538828" y="4370296"/>
            <a:ext cx="1223339" cy="315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ung 6"/>
          <p:cNvGrpSpPr/>
          <p:nvPr/>
        </p:nvGrpSpPr>
        <p:grpSpPr>
          <a:xfrm>
            <a:off x="6562252" y="931836"/>
            <a:ext cx="1572022" cy="4736381"/>
            <a:chOff x="4340398" y="1972589"/>
            <a:chExt cx="1572022" cy="4736381"/>
          </a:xfrm>
        </p:grpSpPr>
        <p:pic>
          <p:nvPicPr>
            <p:cNvPr id="32" name="Bild 31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54471"/>
              <a:ext cx="1442791" cy="4354499"/>
            </a:xfrm>
            <a:prstGeom prst="rect">
              <a:avLst/>
            </a:prstGeom>
          </p:spPr>
        </p:pic>
        <p:pic>
          <p:nvPicPr>
            <p:cNvPr id="33" name="Bild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51121"/>
              <a:ext cx="1223340" cy="1835010"/>
            </a:xfrm>
            <a:prstGeom prst="rect">
              <a:avLst/>
            </a:prstGeom>
          </p:spPr>
        </p:pic>
        <p:pic>
          <p:nvPicPr>
            <p:cNvPr id="35" name="Bild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8" y="3107534"/>
              <a:ext cx="1223339" cy="2555634"/>
            </a:xfrm>
            <a:prstGeom prst="rect">
              <a:avLst/>
            </a:prstGeom>
          </p:spPr>
        </p:pic>
        <p:sp>
          <p:nvSpPr>
            <p:cNvPr id="46" name="Textfeld 45"/>
            <p:cNvSpPr txBox="1"/>
            <p:nvPr/>
          </p:nvSpPr>
          <p:spPr>
            <a:xfrm>
              <a:off x="4340398" y="1972589"/>
              <a:ext cx="157202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iTunes </a:t>
              </a:r>
              <a:r>
                <a:rPr lang="de-DE" sz="900" dirty="0" err="1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store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" name="Gruppierung 4"/>
          <p:cNvGrpSpPr/>
          <p:nvPr/>
        </p:nvGrpSpPr>
        <p:grpSpPr>
          <a:xfrm>
            <a:off x="5125516" y="931836"/>
            <a:ext cx="1454945" cy="4736381"/>
            <a:chOff x="2903662" y="1972589"/>
            <a:chExt cx="1454945" cy="4736381"/>
          </a:xfrm>
        </p:grpSpPr>
        <p:pic>
          <p:nvPicPr>
            <p:cNvPr id="29" name="Bild 28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2354471"/>
              <a:ext cx="1442791" cy="4354499"/>
            </a:xfrm>
            <a:prstGeom prst="rect">
              <a:avLst/>
            </a:prstGeom>
          </p:spPr>
        </p:pic>
        <p:pic>
          <p:nvPicPr>
            <p:cNvPr id="30" name="Bild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59" y="2851121"/>
              <a:ext cx="1223340" cy="1835010"/>
            </a:xfrm>
            <a:prstGeom prst="rect">
              <a:avLst/>
            </a:prstGeom>
          </p:spPr>
        </p:pic>
        <p:sp>
          <p:nvSpPr>
            <p:cNvPr id="31" name="Rechteck 30"/>
            <p:cNvSpPr/>
            <p:nvPr/>
          </p:nvSpPr>
          <p:spPr>
            <a:xfrm>
              <a:off x="3026660" y="4370296"/>
              <a:ext cx="1223339" cy="315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Bild 18" descr="Screen_coupon-framework_1.ps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660" y="3107535"/>
              <a:ext cx="1223339" cy="1403016"/>
            </a:xfrm>
            <a:prstGeom prst="rect">
              <a:avLst/>
            </a:prstGeom>
          </p:spPr>
        </p:pic>
        <p:sp>
          <p:nvSpPr>
            <p:cNvPr id="45" name="Textfeld 44"/>
            <p:cNvSpPr txBox="1"/>
            <p:nvPr/>
          </p:nvSpPr>
          <p:spPr>
            <a:xfrm>
              <a:off x="2903662" y="1972589"/>
              <a:ext cx="13881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In-App</a:t>
              </a:r>
              <a:r>
                <a:rPr lang="de-DE" sz="900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-Browser</a:t>
              </a:r>
              <a:endParaRPr lang="de-DE" sz="9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3" name="Bild 2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49" y="3432978"/>
            <a:ext cx="650205" cy="212400"/>
          </a:xfrm>
          <a:prstGeom prst="rect">
            <a:avLst/>
          </a:prstGeom>
        </p:spPr>
      </p:pic>
      <p:pic>
        <p:nvPicPr>
          <p:cNvPr id="36" name="Bild 35" descr="add-to-passbook-ios7-300x9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420" y="4579931"/>
            <a:ext cx="650205" cy="212400"/>
          </a:xfrm>
          <a:prstGeom prst="rect">
            <a:avLst/>
          </a:prstGeom>
        </p:spPr>
      </p:pic>
      <p:sp>
        <p:nvSpPr>
          <p:cNvPr id="37" name="Rechteck 36"/>
          <p:cNvSpPr/>
          <p:nvPr/>
        </p:nvSpPr>
        <p:spPr>
          <a:xfrm>
            <a:off x="330412" y="769011"/>
            <a:ext cx="427064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5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App Promotion Detail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 click on an offer listing item, opens the in-app-browser with the 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Details of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particular offering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Function: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First page: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App Details on a html preview page (running on our server)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Choose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os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(android or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iphone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u="sng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Second page: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Official App detail page from iTunes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UI Requirements:</a:t>
            </a:r>
            <a:b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back button to go back to  library list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Info section (for App icon and Screenshot)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Android Download button</a:t>
            </a:r>
            <a:b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ios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Download button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8" name="Pfeil nach rechts 37"/>
          <p:cNvSpPr/>
          <p:nvPr/>
        </p:nvSpPr>
        <p:spPr>
          <a:xfrm>
            <a:off x="4448380" y="2449865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Bild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746" y="2736078"/>
            <a:ext cx="1848224" cy="245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hteck 22"/>
          <p:cNvSpPr/>
          <p:nvPr/>
        </p:nvSpPr>
        <p:spPr>
          <a:xfrm>
            <a:off x="5248514" y="3329808"/>
            <a:ext cx="1223339" cy="315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Bild 23" descr="iphone maske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670" y="1313983"/>
            <a:ext cx="1442791" cy="4354499"/>
          </a:xfrm>
          <a:prstGeom prst="rect">
            <a:avLst/>
          </a:prstGeom>
        </p:spPr>
      </p:pic>
      <p:pic>
        <p:nvPicPr>
          <p:cNvPr id="25" name="Bild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13" y="1810633"/>
            <a:ext cx="1223340" cy="1835010"/>
          </a:xfrm>
          <a:prstGeom prst="rect">
            <a:avLst/>
          </a:prstGeom>
        </p:spPr>
      </p:pic>
      <p:pic>
        <p:nvPicPr>
          <p:cNvPr id="26" name="Bild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15" y="2046272"/>
            <a:ext cx="1223338" cy="1888528"/>
          </a:xfrm>
          <a:prstGeom prst="rect">
            <a:avLst/>
          </a:prstGeom>
        </p:spPr>
      </p:pic>
      <p:grpSp>
        <p:nvGrpSpPr>
          <p:cNvPr id="40" name="Gruppierung 39"/>
          <p:cNvGrpSpPr/>
          <p:nvPr/>
        </p:nvGrpSpPr>
        <p:grpSpPr>
          <a:xfrm>
            <a:off x="6649838" y="1313983"/>
            <a:ext cx="1442791" cy="4354499"/>
            <a:chOff x="4427984" y="2371181"/>
            <a:chExt cx="1442791" cy="4354499"/>
          </a:xfrm>
        </p:grpSpPr>
        <p:pic>
          <p:nvPicPr>
            <p:cNvPr id="42" name="Bild 41" descr="iphone maske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371181"/>
              <a:ext cx="1442791" cy="4354499"/>
            </a:xfrm>
            <a:prstGeom prst="rect">
              <a:avLst/>
            </a:prstGeom>
          </p:spPr>
        </p:pic>
        <p:pic>
          <p:nvPicPr>
            <p:cNvPr id="43" name="Bild 4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827" y="2867831"/>
              <a:ext cx="1223340" cy="1835010"/>
            </a:xfrm>
            <a:prstGeom prst="rect">
              <a:avLst/>
            </a:prstGeom>
          </p:spPr>
        </p:pic>
      </p:grpSp>
      <p:pic>
        <p:nvPicPr>
          <p:cNvPr id="41" name="Bild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683" y="1836650"/>
            <a:ext cx="1223338" cy="1837878"/>
          </a:xfrm>
          <a:prstGeom prst="rect">
            <a:avLst/>
          </a:prstGeom>
        </p:spPr>
      </p:pic>
      <p:sp>
        <p:nvSpPr>
          <p:cNvPr id="39" name="Pfeil nach rechts 38"/>
          <p:cNvSpPr/>
          <p:nvPr/>
        </p:nvSpPr>
        <p:spPr>
          <a:xfrm>
            <a:off x="6284524" y="2466932"/>
            <a:ext cx="612378" cy="270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05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Bildschirmpräsentation (16:9)</PresentationFormat>
  <Paragraphs>28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Transformer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.</dc:creator>
  <cp:lastModifiedBy>Oliver Stäcker</cp:lastModifiedBy>
  <cp:revision>110</cp:revision>
  <dcterms:created xsi:type="dcterms:W3CDTF">2013-05-23T09:08:32Z</dcterms:created>
  <dcterms:modified xsi:type="dcterms:W3CDTF">2013-11-17T13:58:47Z</dcterms:modified>
</cp:coreProperties>
</file>