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70" r:id="rId4"/>
    <p:sldId id="261" r:id="rId5"/>
    <p:sldId id="266" r:id="rId6"/>
    <p:sldId id="267" r:id="rId7"/>
    <p:sldId id="257" r:id="rId8"/>
    <p:sldId id="258" r:id="rId9"/>
    <p:sldId id="262" r:id="rId10"/>
    <p:sldId id="259" r:id="rId11"/>
    <p:sldId id="260" r:id="rId12"/>
    <p:sldId id="273" r:id="rId13"/>
    <p:sldId id="274" r:id="rId14"/>
    <p:sldId id="275" r:id="rId15"/>
    <p:sldId id="276" r:id="rId16"/>
    <p:sldId id="277" r:id="rId17"/>
    <p:sldId id="278" r:id="rId18"/>
    <p:sldId id="263" r:id="rId19"/>
    <p:sldId id="272" r:id="rId20"/>
    <p:sldId id="264" r:id="rId21"/>
    <p:sldId id="265" r:id="rId22"/>
    <p:sldId id="268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1439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1062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43898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6909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2727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837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9258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96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782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8290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947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7BFAD-D709-46A2-B8EC-F1F27643DF67}" type="datetimeFigureOut">
              <a:rPr lang="en-ZA" smtClean="0"/>
              <a:t>2013/11/14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8C874-FDD6-4661-A2DC-2FEAB17270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820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4.bp.blogspot.com/-jsc4AOJq5QU/UI9zF_XRfGI/AAAAAAAABfo/WTfw1SvTldY/s1600/DSC_0069tete+bridge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thebutterflyheart.files.wordpress.com/2011/02/the-baobab-tree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thyblackman.com/wp-content/uploads/2011/02/AfricanAmericanBusinessManInSuit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cdn.madamenoire.com/wp-content/uploads/2012/09/black-business-people-pf-378x337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" y="692696"/>
            <a:ext cx="9629840" cy="541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eeform 3"/>
          <p:cNvSpPr/>
          <p:nvPr/>
        </p:nvSpPr>
        <p:spPr>
          <a:xfrm>
            <a:off x="179512" y="1196752"/>
            <a:ext cx="4464496" cy="3960439"/>
          </a:xfrm>
          <a:custGeom>
            <a:avLst/>
            <a:gdLst>
              <a:gd name="connsiteX0" fmla="*/ 87971 w 4188917"/>
              <a:gd name="connsiteY0" fmla="*/ 1427018 h 3671455"/>
              <a:gd name="connsiteX1" fmla="*/ 212662 w 4188917"/>
              <a:gd name="connsiteY1" fmla="*/ 1330037 h 3671455"/>
              <a:gd name="connsiteX2" fmla="*/ 295789 w 4188917"/>
              <a:gd name="connsiteY2" fmla="*/ 1260764 h 3671455"/>
              <a:gd name="connsiteX3" fmla="*/ 323499 w 4188917"/>
              <a:gd name="connsiteY3" fmla="*/ 1233055 h 3671455"/>
              <a:gd name="connsiteX4" fmla="*/ 420480 w 4188917"/>
              <a:gd name="connsiteY4" fmla="*/ 1163782 h 3671455"/>
              <a:gd name="connsiteX5" fmla="*/ 448189 w 4188917"/>
              <a:gd name="connsiteY5" fmla="*/ 1122218 h 3671455"/>
              <a:gd name="connsiteX6" fmla="*/ 531317 w 4188917"/>
              <a:gd name="connsiteY6" fmla="*/ 1066800 h 3671455"/>
              <a:gd name="connsiteX7" fmla="*/ 572880 w 4188917"/>
              <a:gd name="connsiteY7" fmla="*/ 1039091 h 3671455"/>
              <a:gd name="connsiteX8" fmla="*/ 614444 w 4188917"/>
              <a:gd name="connsiteY8" fmla="*/ 997528 h 3671455"/>
              <a:gd name="connsiteX9" fmla="*/ 642153 w 4188917"/>
              <a:gd name="connsiteY9" fmla="*/ 955964 h 3671455"/>
              <a:gd name="connsiteX10" fmla="*/ 683717 w 4188917"/>
              <a:gd name="connsiteY10" fmla="*/ 914400 h 3671455"/>
              <a:gd name="connsiteX11" fmla="*/ 739135 w 4188917"/>
              <a:gd name="connsiteY11" fmla="*/ 831273 h 3671455"/>
              <a:gd name="connsiteX12" fmla="*/ 766844 w 4188917"/>
              <a:gd name="connsiteY12" fmla="*/ 789709 h 3671455"/>
              <a:gd name="connsiteX13" fmla="*/ 877680 w 4188917"/>
              <a:gd name="connsiteY13" fmla="*/ 706582 h 3671455"/>
              <a:gd name="connsiteX14" fmla="*/ 988517 w 4188917"/>
              <a:gd name="connsiteY14" fmla="*/ 665018 h 3671455"/>
              <a:gd name="connsiteX15" fmla="*/ 1043935 w 4188917"/>
              <a:gd name="connsiteY15" fmla="*/ 651164 h 3671455"/>
              <a:gd name="connsiteX16" fmla="*/ 1085499 w 4188917"/>
              <a:gd name="connsiteY16" fmla="*/ 609600 h 3671455"/>
              <a:gd name="connsiteX17" fmla="*/ 1127062 w 4188917"/>
              <a:gd name="connsiteY17" fmla="*/ 595746 h 3671455"/>
              <a:gd name="connsiteX18" fmla="*/ 1182480 w 4188917"/>
              <a:gd name="connsiteY18" fmla="*/ 568037 h 3671455"/>
              <a:gd name="connsiteX19" fmla="*/ 1210189 w 4188917"/>
              <a:gd name="connsiteY19" fmla="*/ 526473 h 3671455"/>
              <a:gd name="connsiteX20" fmla="*/ 1237899 w 4188917"/>
              <a:gd name="connsiteY20" fmla="*/ 498764 h 3671455"/>
              <a:gd name="connsiteX21" fmla="*/ 1334880 w 4188917"/>
              <a:gd name="connsiteY21" fmla="*/ 387928 h 3671455"/>
              <a:gd name="connsiteX22" fmla="*/ 1390299 w 4188917"/>
              <a:gd name="connsiteY22" fmla="*/ 318655 h 3671455"/>
              <a:gd name="connsiteX23" fmla="*/ 1418008 w 4188917"/>
              <a:gd name="connsiteY23" fmla="*/ 277091 h 3671455"/>
              <a:gd name="connsiteX24" fmla="*/ 1431862 w 4188917"/>
              <a:gd name="connsiteY24" fmla="*/ 235528 h 3671455"/>
              <a:gd name="connsiteX25" fmla="*/ 1528844 w 4188917"/>
              <a:gd name="connsiteY25" fmla="*/ 193964 h 3671455"/>
              <a:gd name="connsiteX26" fmla="*/ 1570408 w 4188917"/>
              <a:gd name="connsiteY26" fmla="*/ 152400 h 3671455"/>
              <a:gd name="connsiteX27" fmla="*/ 1611971 w 4188917"/>
              <a:gd name="connsiteY27" fmla="*/ 124691 h 3671455"/>
              <a:gd name="connsiteX28" fmla="*/ 1681244 w 4188917"/>
              <a:gd name="connsiteY28" fmla="*/ 55418 h 3671455"/>
              <a:gd name="connsiteX29" fmla="*/ 1805935 w 4188917"/>
              <a:gd name="connsiteY29" fmla="*/ 13855 h 3671455"/>
              <a:gd name="connsiteX30" fmla="*/ 1847499 w 4188917"/>
              <a:gd name="connsiteY30" fmla="*/ 0 h 3671455"/>
              <a:gd name="connsiteX31" fmla="*/ 1999899 w 4188917"/>
              <a:gd name="connsiteY31" fmla="*/ 41564 h 3671455"/>
              <a:gd name="connsiteX32" fmla="*/ 2055317 w 4188917"/>
              <a:gd name="connsiteY32" fmla="*/ 69273 h 3671455"/>
              <a:gd name="connsiteX33" fmla="*/ 2124589 w 4188917"/>
              <a:gd name="connsiteY33" fmla="*/ 96982 h 3671455"/>
              <a:gd name="connsiteX34" fmla="*/ 2207717 w 4188917"/>
              <a:gd name="connsiteY34" fmla="*/ 124691 h 3671455"/>
              <a:gd name="connsiteX35" fmla="*/ 2263135 w 4188917"/>
              <a:gd name="connsiteY35" fmla="*/ 152400 h 3671455"/>
              <a:gd name="connsiteX36" fmla="*/ 2304699 w 4188917"/>
              <a:gd name="connsiteY36" fmla="*/ 180109 h 3671455"/>
              <a:gd name="connsiteX37" fmla="*/ 2415535 w 4188917"/>
              <a:gd name="connsiteY37" fmla="*/ 207818 h 3671455"/>
              <a:gd name="connsiteX38" fmla="*/ 2512517 w 4188917"/>
              <a:gd name="connsiteY38" fmla="*/ 249382 h 3671455"/>
              <a:gd name="connsiteX39" fmla="*/ 2609499 w 4188917"/>
              <a:gd name="connsiteY39" fmla="*/ 318655 h 3671455"/>
              <a:gd name="connsiteX40" fmla="*/ 2664917 w 4188917"/>
              <a:gd name="connsiteY40" fmla="*/ 346364 h 3671455"/>
              <a:gd name="connsiteX41" fmla="*/ 2775753 w 4188917"/>
              <a:gd name="connsiteY41" fmla="*/ 415637 h 3671455"/>
              <a:gd name="connsiteX42" fmla="*/ 2817317 w 4188917"/>
              <a:gd name="connsiteY42" fmla="*/ 443346 h 3671455"/>
              <a:gd name="connsiteX43" fmla="*/ 2858880 w 4188917"/>
              <a:gd name="connsiteY43" fmla="*/ 457200 h 3671455"/>
              <a:gd name="connsiteX44" fmla="*/ 2914299 w 4188917"/>
              <a:gd name="connsiteY44" fmla="*/ 498764 h 3671455"/>
              <a:gd name="connsiteX45" fmla="*/ 2997426 w 4188917"/>
              <a:gd name="connsiteY45" fmla="*/ 554182 h 3671455"/>
              <a:gd name="connsiteX46" fmla="*/ 3066699 w 4188917"/>
              <a:gd name="connsiteY46" fmla="*/ 637309 h 3671455"/>
              <a:gd name="connsiteX47" fmla="*/ 3135971 w 4188917"/>
              <a:gd name="connsiteY47" fmla="*/ 651164 h 3671455"/>
              <a:gd name="connsiteX48" fmla="*/ 3219099 w 4188917"/>
              <a:gd name="connsiteY48" fmla="*/ 678873 h 3671455"/>
              <a:gd name="connsiteX49" fmla="*/ 3302226 w 4188917"/>
              <a:gd name="connsiteY49" fmla="*/ 706582 h 3671455"/>
              <a:gd name="connsiteX50" fmla="*/ 3343789 w 4188917"/>
              <a:gd name="connsiteY50" fmla="*/ 720437 h 3671455"/>
              <a:gd name="connsiteX51" fmla="*/ 3440771 w 4188917"/>
              <a:gd name="connsiteY51" fmla="*/ 748146 h 3671455"/>
              <a:gd name="connsiteX52" fmla="*/ 3496189 w 4188917"/>
              <a:gd name="connsiteY52" fmla="*/ 775855 h 3671455"/>
              <a:gd name="connsiteX53" fmla="*/ 3634735 w 4188917"/>
              <a:gd name="connsiteY53" fmla="*/ 817418 h 3671455"/>
              <a:gd name="connsiteX54" fmla="*/ 3690153 w 4188917"/>
              <a:gd name="connsiteY54" fmla="*/ 845128 h 3671455"/>
              <a:gd name="connsiteX55" fmla="*/ 3773280 w 4188917"/>
              <a:gd name="connsiteY55" fmla="*/ 872837 h 3671455"/>
              <a:gd name="connsiteX56" fmla="*/ 3814844 w 4188917"/>
              <a:gd name="connsiteY56" fmla="*/ 900546 h 3671455"/>
              <a:gd name="connsiteX57" fmla="*/ 3925680 w 4188917"/>
              <a:gd name="connsiteY57" fmla="*/ 928255 h 3671455"/>
              <a:gd name="connsiteX58" fmla="*/ 4050371 w 4188917"/>
              <a:gd name="connsiteY58" fmla="*/ 983673 h 3671455"/>
              <a:gd name="connsiteX59" fmla="*/ 4091935 w 4188917"/>
              <a:gd name="connsiteY59" fmla="*/ 997528 h 3671455"/>
              <a:gd name="connsiteX60" fmla="*/ 4119644 w 4188917"/>
              <a:gd name="connsiteY60" fmla="*/ 1039091 h 3671455"/>
              <a:gd name="connsiteX61" fmla="*/ 4188917 w 4188917"/>
              <a:gd name="connsiteY61" fmla="*/ 1094509 h 3671455"/>
              <a:gd name="connsiteX62" fmla="*/ 4161208 w 4188917"/>
              <a:gd name="connsiteY62" fmla="*/ 1288473 h 3671455"/>
              <a:gd name="connsiteX63" fmla="*/ 4147353 w 4188917"/>
              <a:gd name="connsiteY63" fmla="*/ 1524000 h 3671455"/>
              <a:gd name="connsiteX64" fmla="*/ 4133499 w 4188917"/>
              <a:gd name="connsiteY64" fmla="*/ 1565564 h 3671455"/>
              <a:gd name="connsiteX65" fmla="*/ 4036517 w 4188917"/>
              <a:gd name="connsiteY65" fmla="*/ 1607128 h 3671455"/>
              <a:gd name="connsiteX66" fmla="*/ 3994953 w 4188917"/>
              <a:gd name="connsiteY66" fmla="*/ 1620982 h 3671455"/>
              <a:gd name="connsiteX67" fmla="*/ 3565462 w 4188917"/>
              <a:gd name="connsiteY67" fmla="*/ 1634837 h 3671455"/>
              <a:gd name="connsiteX68" fmla="*/ 3579317 w 4188917"/>
              <a:gd name="connsiteY68" fmla="*/ 1773382 h 3671455"/>
              <a:gd name="connsiteX69" fmla="*/ 3607026 w 4188917"/>
              <a:gd name="connsiteY69" fmla="*/ 1911928 h 3671455"/>
              <a:gd name="connsiteX70" fmla="*/ 3634735 w 4188917"/>
              <a:gd name="connsiteY70" fmla="*/ 2036618 h 3671455"/>
              <a:gd name="connsiteX71" fmla="*/ 3648589 w 4188917"/>
              <a:gd name="connsiteY71" fmla="*/ 2396837 h 3671455"/>
              <a:gd name="connsiteX72" fmla="*/ 3662444 w 4188917"/>
              <a:gd name="connsiteY72" fmla="*/ 2452255 h 3671455"/>
              <a:gd name="connsiteX73" fmla="*/ 3690153 w 4188917"/>
              <a:gd name="connsiteY73" fmla="*/ 2673928 h 3671455"/>
              <a:gd name="connsiteX74" fmla="*/ 3704008 w 4188917"/>
              <a:gd name="connsiteY74" fmla="*/ 2729346 h 3671455"/>
              <a:gd name="connsiteX75" fmla="*/ 3690153 w 4188917"/>
              <a:gd name="connsiteY75" fmla="*/ 3006437 h 3671455"/>
              <a:gd name="connsiteX76" fmla="*/ 3676299 w 4188917"/>
              <a:gd name="connsiteY76" fmla="*/ 3061855 h 3671455"/>
              <a:gd name="connsiteX77" fmla="*/ 3662444 w 4188917"/>
              <a:gd name="connsiteY77" fmla="*/ 3144982 h 3671455"/>
              <a:gd name="connsiteX78" fmla="*/ 3662444 w 4188917"/>
              <a:gd name="connsiteY78" fmla="*/ 3657600 h 3671455"/>
              <a:gd name="connsiteX79" fmla="*/ 3620880 w 4188917"/>
              <a:gd name="connsiteY79" fmla="*/ 3671455 h 3671455"/>
              <a:gd name="connsiteX80" fmla="*/ 1833644 w 4188917"/>
              <a:gd name="connsiteY80" fmla="*/ 3657600 h 3671455"/>
              <a:gd name="connsiteX81" fmla="*/ 1653535 w 4188917"/>
              <a:gd name="connsiteY81" fmla="*/ 3643746 h 3671455"/>
              <a:gd name="connsiteX82" fmla="*/ 1611971 w 4188917"/>
              <a:gd name="connsiteY82" fmla="*/ 3629891 h 3671455"/>
              <a:gd name="connsiteX83" fmla="*/ 1390299 w 4188917"/>
              <a:gd name="connsiteY83" fmla="*/ 3616037 h 3671455"/>
              <a:gd name="connsiteX84" fmla="*/ 1196335 w 4188917"/>
              <a:gd name="connsiteY84" fmla="*/ 3602182 h 3671455"/>
              <a:gd name="connsiteX85" fmla="*/ 1154771 w 4188917"/>
              <a:gd name="connsiteY85" fmla="*/ 3588328 h 3671455"/>
              <a:gd name="connsiteX86" fmla="*/ 1016226 w 4188917"/>
              <a:gd name="connsiteY86" fmla="*/ 3560618 h 3671455"/>
              <a:gd name="connsiteX87" fmla="*/ 933099 w 4188917"/>
              <a:gd name="connsiteY87" fmla="*/ 3532909 h 3671455"/>
              <a:gd name="connsiteX88" fmla="*/ 891535 w 4188917"/>
              <a:gd name="connsiteY88" fmla="*/ 3519055 h 3671455"/>
              <a:gd name="connsiteX89" fmla="*/ 849971 w 4188917"/>
              <a:gd name="connsiteY89" fmla="*/ 3505200 h 3671455"/>
              <a:gd name="connsiteX90" fmla="*/ 725280 w 4188917"/>
              <a:gd name="connsiteY90" fmla="*/ 3477491 h 3671455"/>
              <a:gd name="connsiteX91" fmla="*/ 600589 w 4188917"/>
              <a:gd name="connsiteY91" fmla="*/ 3463637 h 3671455"/>
              <a:gd name="connsiteX92" fmla="*/ 559026 w 4188917"/>
              <a:gd name="connsiteY92" fmla="*/ 3449782 h 3671455"/>
              <a:gd name="connsiteX93" fmla="*/ 434335 w 4188917"/>
              <a:gd name="connsiteY93" fmla="*/ 3422073 h 3671455"/>
              <a:gd name="connsiteX94" fmla="*/ 392771 w 4188917"/>
              <a:gd name="connsiteY94" fmla="*/ 3394364 h 3671455"/>
              <a:gd name="connsiteX95" fmla="*/ 378917 w 4188917"/>
              <a:gd name="connsiteY95" fmla="*/ 3325091 h 3671455"/>
              <a:gd name="connsiteX96" fmla="*/ 365062 w 4188917"/>
              <a:gd name="connsiteY96" fmla="*/ 3283528 h 3671455"/>
              <a:gd name="connsiteX97" fmla="*/ 406626 w 4188917"/>
              <a:gd name="connsiteY97" fmla="*/ 2715491 h 3671455"/>
              <a:gd name="connsiteX98" fmla="*/ 420480 w 4188917"/>
              <a:gd name="connsiteY98" fmla="*/ 2673928 h 3671455"/>
              <a:gd name="connsiteX99" fmla="*/ 406626 w 4188917"/>
              <a:gd name="connsiteY99" fmla="*/ 2202873 h 3671455"/>
              <a:gd name="connsiteX100" fmla="*/ 392771 w 4188917"/>
              <a:gd name="connsiteY100" fmla="*/ 1870364 h 3671455"/>
              <a:gd name="connsiteX101" fmla="*/ 32553 w 4188917"/>
              <a:gd name="connsiteY101" fmla="*/ 1842655 h 3671455"/>
              <a:gd name="connsiteX102" fmla="*/ 32553 w 4188917"/>
              <a:gd name="connsiteY102" fmla="*/ 1413164 h 3671455"/>
              <a:gd name="connsiteX103" fmla="*/ 87971 w 4188917"/>
              <a:gd name="connsiteY103" fmla="*/ 1427018 h 3671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4188917" h="3671455">
                <a:moveTo>
                  <a:pt x="87971" y="1427018"/>
                </a:moveTo>
                <a:cubicBezTo>
                  <a:pt x="117989" y="1413164"/>
                  <a:pt x="175429" y="1367270"/>
                  <a:pt x="212662" y="1330037"/>
                </a:cubicBezTo>
                <a:cubicBezTo>
                  <a:pt x="311388" y="1231311"/>
                  <a:pt x="199351" y="1337914"/>
                  <a:pt x="295789" y="1260764"/>
                </a:cubicBezTo>
                <a:cubicBezTo>
                  <a:pt x="305989" y="1252604"/>
                  <a:pt x="313464" y="1241417"/>
                  <a:pt x="323499" y="1233055"/>
                </a:cubicBezTo>
                <a:cubicBezTo>
                  <a:pt x="357871" y="1204412"/>
                  <a:pt x="384486" y="1187778"/>
                  <a:pt x="420480" y="1163782"/>
                </a:cubicBezTo>
                <a:cubicBezTo>
                  <a:pt x="429716" y="1149927"/>
                  <a:pt x="435658" y="1133183"/>
                  <a:pt x="448189" y="1122218"/>
                </a:cubicBezTo>
                <a:cubicBezTo>
                  <a:pt x="473252" y="1100288"/>
                  <a:pt x="503608" y="1085273"/>
                  <a:pt x="531317" y="1066800"/>
                </a:cubicBezTo>
                <a:cubicBezTo>
                  <a:pt x="545171" y="1057564"/>
                  <a:pt x="561106" y="1050865"/>
                  <a:pt x="572880" y="1039091"/>
                </a:cubicBezTo>
                <a:cubicBezTo>
                  <a:pt x="586735" y="1025237"/>
                  <a:pt x="601901" y="1012580"/>
                  <a:pt x="614444" y="997528"/>
                </a:cubicBezTo>
                <a:cubicBezTo>
                  <a:pt x="625104" y="984736"/>
                  <a:pt x="631493" y="968756"/>
                  <a:pt x="642153" y="955964"/>
                </a:cubicBezTo>
                <a:cubicBezTo>
                  <a:pt x="654696" y="940912"/>
                  <a:pt x="671688" y="929866"/>
                  <a:pt x="683717" y="914400"/>
                </a:cubicBezTo>
                <a:cubicBezTo>
                  <a:pt x="704163" y="888113"/>
                  <a:pt x="720662" y="858982"/>
                  <a:pt x="739135" y="831273"/>
                </a:cubicBezTo>
                <a:cubicBezTo>
                  <a:pt x="748371" y="817418"/>
                  <a:pt x="753842" y="800111"/>
                  <a:pt x="766844" y="789709"/>
                </a:cubicBezTo>
                <a:cubicBezTo>
                  <a:pt x="783832" y="776118"/>
                  <a:pt x="848275" y="721285"/>
                  <a:pt x="877680" y="706582"/>
                </a:cubicBezTo>
                <a:cubicBezTo>
                  <a:pt x="897194" y="696825"/>
                  <a:pt x="960542" y="673011"/>
                  <a:pt x="988517" y="665018"/>
                </a:cubicBezTo>
                <a:cubicBezTo>
                  <a:pt x="1006826" y="659787"/>
                  <a:pt x="1025462" y="655782"/>
                  <a:pt x="1043935" y="651164"/>
                </a:cubicBezTo>
                <a:cubicBezTo>
                  <a:pt x="1057790" y="637309"/>
                  <a:pt x="1069196" y="620468"/>
                  <a:pt x="1085499" y="609600"/>
                </a:cubicBezTo>
                <a:cubicBezTo>
                  <a:pt x="1097650" y="601499"/>
                  <a:pt x="1113639" y="601499"/>
                  <a:pt x="1127062" y="595746"/>
                </a:cubicBezTo>
                <a:cubicBezTo>
                  <a:pt x="1146045" y="587610"/>
                  <a:pt x="1164007" y="577273"/>
                  <a:pt x="1182480" y="568037"/>
                </a:cubicBezTo>
                <a:cubicBezTo>
                  <a:pt x="1191716" y="554182"/>
                  <a:pt x="1199787" y="539475"/>
                  <a:pt x="1210189" y="526473"/>
                </a:cubicBezTo>
                <a:cubicBezTo>
                  <a:pt x="1218349" y="516273"/>
                  <a:pt x="1230062" y="509214"/>
                  <a:pt x="1237899" y="498764"/>
                </a:cubicBezTo>
                <a:cubicBezTo>
                  <a:pt x="1318719" y="391005"/>
                  <a:pt x="1257525" y="439498"/>
                  <a:pt x="1334880" y="387928"/>
                </a:cubicBezTo>
                <a:cubicBezTo>
                  <a:pt x="1420165" y="259999"/>
                  <a:pt x="1311332" y="417363"/>
                  <a:pt x="1390299" y="318655"/>
                </a:cubicBezTo>
                <a:cubicBezTo>
                  <a:pt x="1400701" y="305653"/>
                  <a:pt x="1408772" y="290946"/>
                  <a:pt x="1418008" y="277091"/>
                </a:cubicBezTo>
                <a:cubicBezTo>
                  <a:pt x="1422626" y="263237"/>
                  <a:pt x="1422739" y="246932"/>
                  <a:pt x="1431862" y="235528"/>
                </a:cubicBezTo>
                <a:cubicBezTo>
                  <a:pt x="1455783" y="205627"/>
                  <a:pt x="1495564" y="202284"/>
                  <a:pt x="1528844" y="193964"/>
                </a:cubicBezTo>
                <a:cubicBezTo>
                  <a:pt x="1542699" y="180109"/>
                  <a:pt x="1555356" y="164943"/>
                  <a:pt x="1570408" y="152400"/>
                </a:cubicBezTo>
                <a:cubicBezTo>
                  <a:pt x="1583200" y="141740"/>
                  <a:pt x="1599440" y="135656"/>
                  <a:pt x="1611971" y="124691"/>
                </a:cubicBezTo>
                <a:cubicBezTo>
                  <a:pt x="1636547" y="103187"/>
                  <a:pt x="1650264" y="65745"/>
                  <a:pt x="1681244" y="55418"/>
                </a:cubicBezTo>
                <a:lnTo>
                  <a:pt x="1805935" y="13855"/>
                </a:lnTo>
                <a:lnTo>
                  <a:pt x="1847499" y="0"/>
                </a:lnTo>
                <a:cubicBezTo>
                  <a:pt x="1917067" y="13914"/>
                  <a:pt x="1929590" y="13441"/>
                  <a:pt x="1999899" y="41564"/>
                </a:cubicBezTo>
                <a:cubicBezTo>
                  <a:pt x="2019075" y="49234"/>
                  <a:pt x="2036444" y="60885"/>
                  <a:pt x="2055317" y="69273"/>
                </a:cubicBezTo>
                <a:cubicBezTo>
                  <a:pt x="2078043" y="79373"/>
                  <a:pt x="2101217" y="88483"/>
                  <a:pt x="2124589" y="96982"/>
                </a:cubicBezTo>
                <a:cubicBezTo>
                  <a:pt x="2152039" y="106964"/>
                  <a:pt x="2181592" y="111629"/>
                  <a:pt x="2207717" y="124691"/>
                </a:cubicBezTo>
                <a:cubicBezTo>
                  <a:pt x="2226190" y="133927"/>
                  <a:pt x="2245203" y="142153"/>
                  <a:pt x="2263135" y="152400"/>
                </a:cubicBezTo>
                <a:cubicBezTo>
                  <a:pt x="2277592" y="160661"/>
                  <a:pt x="2289050" y="174419"/>
                  <a:pt x="2304699" y="180109"/>
                </a:cubicBezTo>
                <a:cubicBezTo>
                  <a:pt x="2340489" y="193123"/>
                  <a:pt x="2379407" y="195775"/>
                  <a:pt x="2415535" y="207818"/>
                </a:cubicBezTo>
                <a:cubicBezTo>
                  <a:pt x="2455938" y="221286"/>
                  <a:pt x="2473387" y="224925"/>
                  <a:pt x="2512517" y="249382"/>
                </a:cubicBezTo>
                <a:cubicBezTo>
                  <a:pt x="2591824" y="298949"/>
                  <a:pt x="2541101" y="279571"/>
                  <a:pt x="2609499" y="318655"/>
                </a:cubicBezTo>
                <a:cubicBezTo>
                  <a:pt x="2627431" y="328902"/>
                  <a:pt x="2648395" y="333972"/>
                  <a:pt x="2664917" y="346364"/>
                </a:cubicBezTo>
                <a:cubicBezTo>
                  <a:pt x="2768241" y="423857"/>
                  <a:pt x="2669887" y="389170"/>
                  <a:pt x="2775753" y="415637"/>
                </a:cubicBezTo>
                <a:cubicBezTo>
                  <a:pt x="2789608" y="424873"/>
                  <a:pt x="2802424" y="435899"/>
                  <a:pt x="2817317" y="443346"/>
                </a:cubicBezTo>
                <a:cubicBezTo>
                  <a:pt x="2830379" y="449877"/>
                  <a:pt x="2846200" y="449955"/>
                  <a:pt x="2858880" y="457200"/>
                </a:cubicBezTo>
                <a:cubicBezTo>
                  <a:pt x="2878929" y="468656"/>
                  <a:pt x="2895382" y="485522"/>
                  <a:pt x="2914299" y="498764"/>
                </a:cubicBezTo>
                <a:cubicBezTo>
                  <a:pt x="2941581" y="517861"/>
                  <a:pt x="2997426" y="554182"/>
                  <a:pt x="2997426" y="554182"/>
                </a:cubicBezTo>
                <a:cubicBezTo>
                  <a:pt x="3013340" y="578054"/>
                  <a:pt x="3040028" y="623974"/>
                  <a:pt x="3066699" y="637309"/>
                </a:cubicBezTo>
                <a:cubicBezTo>
                  <a:pt x="3087761" y="647840"/>
                  <a:pt x="3113253" y="644968"/>
                  <a:pt x="3135971" y="651164"/>
                </a:cubicBezTo>
                <a:cubicBezTo>
                  <a:pt x="3164150" y="658849"/>
                  <a:pt x="3191390" y="669636"/>
                  <a:pt x="3219099" y="678873"/>
                </a:cubicBezTo>
                <a:lnTo>
                  <a:pt x="3302226" y="706582"/>
                </a:lnTo>
                <a:cubicBezTo>
                  <a:pt x="3316080" y="711200"/>
                  <a:pt x="3329621" y="716895"/>
                  <a:pt x="3343789" y="720437"/>
                </a:cubicBezTo>
                <a:cubicBezTo>
                  <a:pt x="3371920" y="727469"/>
                  <a:pt x="3412938" y="736218"/>
                  <a:pt x="3440771" y="748146"/>
                </a:cubicBezTo>
                <a:cubicBezTo>
                  <a:pt x="3459754" y="756282"/>
                  <a:pt x="3477013" y="768185"/>
                  <a:pt x="3496189" y="775855"/>
                </a:cubicBezTo>
                <a:cubicBezTo>
                  <a:pt x="3552408" y="798342"/>
                  <a:pt x="3580299" y="803810"/>
                  <a:pt x="3634735" y="817418"/>
                </a:cubicBezTo>
                <a:cubicBezTo>
                  <a:pt x="3653208" y="826655"/>
                  <a:pt x="3670977" y="837457"/>
                  <a:pt x="3690153" y="845128"/>
                </a:cubicBezTo>
                <a:cubicBezTo>
                  <a:pt x="3717272" y="855976"/>
                  <a:pt x="3748978" y="856636"/>
                  <a:pt x="3773280" y="872837"/>
                </a:cubicBezTo>
                <a:cubicBezTo>
                  <a:pt x="3787135" y="882073"/>
                  <a:pt x="3799195" y="894856"/>
                  <a:pt x="3814844" y="900546"/>
                </a:cubicBezTo>
                <a:cubicBezTo>
                  <a:pt x="3850634" y="913560"/>
                  <a:pt x="3925680" y="928255"/>
                  <a:pt x="3925680" y="928255"/>
                </a:cubicBezTo>
                <a:cubicBezTo>
                  <a:pt x="3991547" y="972166"/>
                  <a:pt x="3951447" y="950698"/>
                  <a:pt x="4050371" y="983673"/>
                </a:cubicBezTo>
                <a:lnTo>
                  <a:pt x="4091935" y="997528"/>
                </a:lnTo>
                <a:cubicBezTo>
                  <a:pt x="4101171" y="1011382"/>
                  <a:pt x="4106642" y="1028689"/>
                  <a:pt x="4119644" y="1039091"/>
                </a:cubicBezTo>
                <a:cubicBezTo>
                  <a:pt x="4215244" y="1115571"/>
                  <a:pt x="4109508" y="975397"/>
                  <a:pt x="4188917" y="1094509"/>
                </a:cubicBezTo>
                <a:cubicBezTo>
                  <a:pt x="4160116" y="1180910"/>
                  <a:pt x="4172246" y="1133944"/>
                  <a:pt x="4161208" y="1288473"/>
                </a:cubicBezTo>
                <a:cubicBezTo>
                  <a:pt x="4155605" y="1366918"/>
                  <a:pt x="4155178" y="1445746"/>
                  <a:pt x="4147353" y="1524000"/>
                </a:cubicBezTo>
                <a:cubicBezTo>
                  <a:pt x="4145900" y="1538532"/>
                  <a:pt x="4142622" y="1554160"/>
                  <a:pt x="4133499" y="1565564"/>
                </a:cubicBezTo>
                <a:cubicBezTo>
                  <a:pt x="4108503" y="1596809"/>
                  <a:pt x="4071026" y="1597268"/>
                  <a:pt x="4036517" y="1607128"/>
                </a:cubicBezTo>
                <a:cubicBezTo>
                  <a:pt x="4022475" y="1611140"/>
                  <a:pt x="4009532" y="1620124"/>
                  <a:pt x="3994953" y="1620982"/>
                </a:cubicBezTo>
                <a:cubicBezTo>
                  <a:pt x="3851962" y="1629393"/>
                  <a:pt x="3708626" y="1630219"/>
                  <a:pt x="3565462" y="1634837"/>
                </a:cubicBezTo>
                <a:cubicBezTo>
                  <a:pt x="3570080" y="1681019"/>
                  <a:pt x="3572432" y="1727483"/>
                  <a:pt x="3579317" y="1773382"/>
                </a:cubicBezTo>
                <a:cubicBezTo>
                  <a:pt x="3586303" y="1819958"/>
                  <a:pt x="3597790" y="1865746"/>
                  <a:pt x="3607026" y="1911928"/>
                </a:cubicBezTo>
                <a:cubicBezTo>
                  <a:pt x="3624615" y="1999877"/>
                  <a:pt x="3615168" y="1958351"/>
                  <a:pt x="3634735" y="2036618"/>
                </a:cubicBezTo>
                <a:cubicBezTo>
                  <a:pt x="3639353" y="2156691"/>
                  <a:pt x="3640596" y="2276941"/>
                  <a:pt x="3648589" y="2396837"/>
                </a:cubicBezTo>
                <a:cubicBezTo>
                  <a:pt x="3649856" y="2415836"/>
                  <a:pt x="3659549" y="2433435"/>
                  <a:pt x="3662444" y="2452255"/>
                </a:cubicBezTo>
                <a:cubicBezTo>
                  <a:pt x="3685579" y="2602627"/>
                  <a:pt x="3665955" y="2540837"/>
                  <a:pt x="3690153" y="2673928"/>
                </a:cubicBezTo>
                <a:cubicBezTo>
                  <a:pt x="3693559" y="2692662"/>
                  <a:pt x="3699390" y="2710873"/>
                  <a:pt x="3704008" y="2729346"/>
                </a:cubicBezTo>
                <a:cubicBezTo>
                  <a:pt x="3699390" y="2821710"/>
                  <a:pt x="3697833" y="2914277"/>
                  <a:pt x="3690153" y="3006437"/>
                </a:cubicBezTo>
                <a:cubicBezTo>
                  <a:pt x="3688572" y="3025412"/>
                  <a:pt x="3680033" y="3043184"/>
                  <a:pt x="3676299" y="3061855"/>
                </a:cubicBezTo>
                <a:cubicBezTo>
                  <a:pt x="3670790" y="3089401"/>
                  <a:pt x="3667062" y="3117273"/>
                  <a:pt x="3662444" y="3144982"/>
                </a:cubicBezTo>
                <a:cubicBezTo>
                  <a:pt x="3667669" y="3254709"/>
                  <a:pt x="3691621" y="3533598"/>
                  <a:pt x="3662444" y="3657600"/>
                </a:cubicBezTo>
                <a:cubicBezTo>
                  <a:pt x="3659099" y="3671816"/>
                  <a:pt x="3634735" y="3666837"/>
                  <a:pt x="3620880" y="3671455"/>
                </a:cubicBezTo>
                <a:lnTo>
                  <a:pt x="1833644" y="3657600"/>
                </a:lnTo>
                <a:cubicBezTo>
                  <a:pt x="1773436" y="3656752"/>
                  <a:pt x="1713284" y="3651215"/>
                  <a:pt x="1653535" y="3643746"/>
                </a:cubicBezTo>
                <a:cubicBezTo>
                  <a:pt x="1639044" y="3641935"/>
                  <a:pt x="1626495" y="3631420"/>
                  <a:pt x="1611971" y="3629891"/>
                </a:cubicBezTo>
                <a:cubicBezTo>
                  <a:pt x="1538343" y="3622141"/>
                  <a:pt x="1464170" y="3620962"/>
                  <a:pt x="1390299" y="3616037"/>
                </a:cubicBezTo>
                <a:lnTo>
                  <a:pt x="1196335" y="3602182"/>
                </a:lnTo>
                <a:cubicBezTo>
                  <a:pt x="1182480" y="3597564"/>
                  <a:pt x="1169027" y="3591496"/>
                  <a:pt x="1154771" y="3588328"/>
                </a:cubicBezTo>
                <a:cubicBezTo>
                  <a:pt x="1058474" y="3566929"/>
                  <a:pt x="1095092" y="3584278"/>
                  <a:pt x="1016226" y="3560618"/>
                </a:cubicBezTo>
                <a:cubicBezTo>
                  <a:pt x="988250" y="3552225"/>
                  <a:pt x="960808" y="3542145"/>
                  <a:pt x="933099" y="3532909"/>
                </a:cubicBezTo>
                <a:lnTo>
                  <a:pt x="891535" y="3519055"/>
                </a:lnTo>
                <a:cubicBezTo>
                  <a:pt x="877680" y="3514437"/>
                  <a:pt x="864139" y="3508742"/>
                  <a:pt x="849971" y="3505200"/>
                </a:cubicBezTo>
                <a:cubicBezTo>
                  <a:pt x="809641" y="3495118"/>
                  <a:pt x="766312" y="3483353"/>
                  <a:pt x="725280" y="3477491"/>
                </a:cubicBezTo>
                <a:cubicBezTo>
                  <a:pt x="683881" y="3471577"/>
                  <a:pt x="642153" y="3468255"/>
                  <a:pt x="600589" y="3463637"/>
                </a:cubicBezTo>
                <a:cubicBezTo>
                  <a:pt x="586735" y="3459019"/>
                  <a:pt x="573282" y="3452950"/>
                  <a:pt x="559026" y="3449782"/>
                </a:cubicBezTo>
                <a:cubicBezTo>
                  <a:pt x="520707" y="3441267"/>
                  <a:pt x="471765" y="3440788"/>
                  <a:pt x="434335" y="3422073"/>
                </a:cubicBezTo>
                <a:cubicBezTo>
                  <a:pt x="419442" y="3414626"/>
                  <a:pt x="406626" y="3403600"/>
                  <a:pt x="392771" y="3394364"/>
                </a:cubicBezTo>
                <a:cubicBezTo>
                  <a:pt x="388153" y="3371273"/>
                  <a:pt x="384628" y="3347936"/>
                  <a:pt x="378917" y="3325091"/>
                </a:cubicBezTo>
                <a:cubicBezTo>
                  <a:pt x="375375" y="3310923"/>
                  <a:pt x="364688" y="3298127"/>
                  <a:pt x="365062" y="3283528"/>
                </a:cubicBezTo>
                <a:cubicBezTo>
                  <a:pt x="367273" y="3197306"/>
                  <a:pt x="363905" y="2886374"/>
                  <a:pt x="406626" y="2715491"/>
                </a:cubicBezTo>
                <a:cubicBezTo>
                  <a:pt x="410168" y="2701323"/>
                  <a:pt x="415862" y="2687782"/>
                  <a:pt x="420480" y="2673928"/>
                </a:cubicBezTo>
                <a:cubicBezTo>
                  <a:pt x="415862" y="2516910"/>
                  <a:pt x="412040" y="2359866"/>
                  <a:pt x="406626" y="2202873"/>
                </a:cubicBezTo>
                <a:cubicBezTo>
                  <a:pt x="402803" y="2092006"/>
                  <a:pt x="472678" y="1947311"/>
                  <a:pt x="392771" y="1870364"/>
                </a:cubicBezTo>
                <a:cubicBezTo>
                  <a:pt x="306025" y="1786831"/>
                  <a:pt x="152626" y="1851891"/>
                  <a:pt x="32553" y="1842655"/>
                </a:cubicBezTo>
                <a:cubicBezTo>
                  <a:pt x="3110" y="1695436"/>
                  <a:pt x="-22906" y="1593405"/>
                  <a:pt x="32553" y="1413164"/>
                </a:cubicBezTo>
                <a:cubicBezTo>
                  <a:pt x="42060" y="1382266"/>
                  <a:pt x="57953" y="1440872"/>
                  <a:pt x="87971" y="1427018"/>
                </a:cubicBezTo>
                <a:close/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5004048" y="4437112"/>
            <a:ext cx="3747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b="1" dirty="0" smtClean="0">
                <a:solidFill>
                  <a:srgbClr val="FFFF00"/>
                </a:solidFill>
              </a:rPr>
              <a:t>MURAL TO BE PLACED HERE</a:t>
            </a:r>
            <a:endParaRPr lang="en-ZA" sz="2400" b="1" dirty="0">
              <a:solidFill>
                <a:srgbClr val="FFFF00"/>
              </a:solidFill>
            </a:endParaRPr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 flipV="1">
            <a:off x="4139952" y="4437112"/>
            <a:ext cx="864096" cy="230833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827584" y="3717032"/>
            <a:ext cx="3024336" cy="72008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123728" y="3068960"/>
            <a:ext cx="0" cy="1829817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079430" y="1319445"/>
            <a:ext cx="0" cy="1749515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851920" y="2636912"/>
            <a:ext cx="576064" cy="1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83568" y="2636912"/>
            <a:ext cx="0" cy="540059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997738" y="2132856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>
                <a:solidFill>
                  <a:srgbClr val="FFFF00"/>
                </a:solidFill>
              </a:rPr>
              <a:t>2m</a:t>
            </a:r>
            <a:endParaRPr lang="en-ZA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51720" y="3995772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>
                <a:solidFill>
                  <a:srgbClr val="FFFF00"/>
                </a:solidFill>
              </a:rPr>
              <a:t>2.8m</a:t>
            </a:r>
            <a:endParaRPr lang="en-ZA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70700" y="3429000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>
                <a:solidFill>
                  <a:srgbClr val="FFFF00"/>
                </a:solidFill>
              </a:rPr>
              <a:t>6.7m</a:t>
            </a:r>
            <a:endParaRPr lang="en-ZA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23928" y="2339588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solidFill>
                  <a:srgbClr val="FFFF00"/>
                </a:solidFill>
              </a:rPr>
              <a:t>1</a:t>
            </a:r>
            <a:r>
              <a:rPr lang="en-ZA" dirty="0" smtClean="0">
                <a:solidFill>
                  <a:srgbClr val="FFFF00"/>
                </a:solidFill>
              </a:rPr>
              <a:t>m</a:t>
            </a:r>
            <a:endParaRPr lang="en-ZA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2699628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>
                <a:solidFill>
                  <a:srgbClr val="FFFF00"/>
                </a:solidFill>
              </a:rPr>
              <a:t>0.7m</a:t>
            </a:r>
            <a:endParaRPr lang="en-Z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19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9" t="36035" r="14748" b="45543"/>
          <a:stretch/>
        </p:blipFill>
        <p:spPr>
          <a:xfrm>
            <a:off x="503852" y="124688"/>
            <a:ext cx="8455460" cy="15911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3528" y="2564904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5400" cap="all" dirty="0" smtClean="0">
                <a:effectLst/>
              </a:rPr>
              <a:t>Participando na construção do futuro de Moçambique</a:t>
            </a:r>
            <a:endParaRPr lang="en-ZA" sz="5400" cap="all" dirty="0"/>
          </a:p>
        </p:txBody>
      </p:sp>
    </p:spTree>
    <p:extLst>
      <p:ext uri="{BB962C8B-B14F-4D97-AF65-F5344CB8AC3E}">
        <p14:creationId xmlns:p14="http://schemas.microsoft.com/office/powerpoint/2010/main" val="582788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967"/>
            <a:ext cx="9166218" cy="608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5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0" r="19376" b="39165"/>
          <a:stretch/>
        </p:blipFill>
        <p:spPr bwMode="auto">
          <a:xfrm>
            <a:off x="0" y="792088"/>
            <a:ext cx="9129507" cy="45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965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6144"/>
            <a:ext cx="9144000" cy="685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308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40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3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263" r="162" b="102"/>
          <a:stretch/>
        </p:blipFill>
        <p:spPr>
          <a:xfrm>
            <a:off x="1979712" y="17689"/>
            <a:ext cx="5055092" cy="671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48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7170" name="Picture 2" descr="http://victoriafalls24.com/wp-content/uploads/2011/07/view-of-tete-bridge-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44624"/>
            <a:ext cx="8972996" cy="672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556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050" name="Picture 2" descr="http://4.bp.blogspot.com/-jsc4AOJq5QU/UI9zF_XRfGI/AAAAAAAABfo/WTfw1SvTldY/s640/DSC_0069tete+bridg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05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012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6146" name="Picture 2" descr="mozambique tete zambezi river landscape suspension bridge people bathing infrastructure hygiene swimming playing 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764705"/>
            <a:ext cx="903730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521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74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" y="17140"/>
            <a:ext cx="9133706" cy="6850280"/>
          </a:xfrm>
        </p:spPr>
      </p:pic>
    </p:spTree>
    <p:extLst>
      <p:ext uri="{BB962C8B-B14F-4D97-AF65-F5344CB8AC3E}">
        <p14:creationId xmlns:p14="http://schemas.microsoft.com/office/powerpoint/2010/main" val="74951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9458" name="Picture 2" descr="Baobab tree, Limpo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8" y="360040"/>
            <a:ext cx="9109772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120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1506" name="Picture 2" descr="http://thebutterflyheart.files.wordpress.com/2011/02/the-baobab-tree.jpg?w=300&amp;h=27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11" y="52387"/>
            <a:ext cx="7352189" cy="661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048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2530" name="Picture 2" descr="Boy at SOS School Mthatha South Af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60040"/>
            <a:ext cx="8949786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621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5" t="36199" r="53320" b="20389"/>
          <a:stretch/>
        </p:blipFill>
        <p:spPr bwMode="auto">
          <a:xfrm>
            <a:off x="179512" y="0"/>
            <a:ext cx="8748464" cy="6822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97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2290" name="Picture 2" descr="http://www.independent.co.uk/incoming/article8114059.ece/ALTERNATES/w620/africa-alam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352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7410" name="Picture 2" descr="Graduate from Morehouse College, Atlan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743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8194" name="Picture 2" descr="http://thyblackman.com/wp-content/uploads/2011/02/AfricanAmericanBusinessManInSuit-300x29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028" y="260648"/>
            <a:ext cx="6409572" cy="636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Business man is making a speech in front of a big audience at a conference hall. Stock Photo - 1360223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2656"/>
            <a:ext cx="4184576" cy="4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41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9218" name="Picture 2" descr="tn_FILE image. Former South African Human Settlements Minister and businessman Tokyo Sexwale gestures on October 7, 2013 during a working group meeting on racism and football at the United Nations offices in Geneva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5"/>
            <a:ext cx="8784976" cy="56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8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3316" name="Picture 4" descr="http://p5.img.cctvpic.com/program/sportsscene/20110905/images/1315214573573_1315214573573_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8970"/>
            <a:ext cx="9180512" cy="611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333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5363" name="Picture 3" descr="http://cdn.madamenoire.com/wp-content/uploads/2012/09/black-business-people-pf-378x33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2666"/>
            <a:ext cx="8064896" cy="604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427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17</Words>
  <Application>Microsoft Office PowerPoint</Application>
  <PresentationFormat>On-screen Show (4:3)</PresentationFormat>
  <Paragraphs>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Smith</dc:creator>
  <cp:lastModifiedBy>David Smith</cp:lastModifiedBy>
  <cp:revision>9</cp:revision>
  <dcterms:created xsi:type="dcterms:W3CDTF">2013-11-14T05:45:28Z</dcterms:created>
  <dcterms:modified xsi:type="dcterms:W3CDTF">2013-11-14T12:21:27Z</dcterms:modified>
</cp:coreProperties>
</file>