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9" r:id="rId2"/>
    <p:sldId id="260" r:id="rId3"/>
    <p:sldId id="257" r:id="rId4"/>
    <p:sldId id="258" r:id="rId5"/>
    <p:sldId id="256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76" d="100"/>
          <a:sy n="76" d="100"/>
        </p:scale>
        <p:origin x="-1840" y="-5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FD4B74-42CB-3840-A124-92FB52CCC104}" type="datetimeFigureOut">
              <a:rPr lang="en-US" smtClean="0"/>
              <a:t>09/11/2013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2D3472-393B-0B43-91D0-D380A15376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519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2D3472-393B-0B43-91D0-D380A153768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3245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2D3472-393B-0B43-91D0-D380A153768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75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These </a:t>
            </a:r>
            <a:r>
              <a:rPr lang="de-DE" dirty="0" err="1" smtClean="0"/>
              <a:t>are</a:t>
            </a:r>
            <a:r>
              <a:rPr lang="de-DE" dirty="0" smtClean="0"/>
              <a:t> simple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logos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used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to</a:t>
            </a:r>
            <a:r>
              <a:rPr lang="de-DE" baseline="0" dirty="0" smtClean="0"/>
              <a:t> </a:t>
            </a:r>
            <a:r>
              <a:rPr lang="de-DE" baseline="0" dirty="0" err="1" smtClean="0"/>
              <a:t>display</a:t>
            </a:r>
            <a:r>
              <a:rPr lang="de-DE" baseline="0" dirty="0" smtClean="0"/>
              <a:t> different </a:t>
            </a:r>
            <a:r>
              <a:rPr lang="de-DE" baseline="0" dirty="0" err="1" smtClean="0"/>
              <a:t>types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of</a:t>
            </a:r>
            <a:r>
              <a:rPr lang="de-DE" baseline="0" dirty="0" smtClean="0"/>
              <a:t> </a:t>
            </a:r>
            <a:r>
              <a:rPr lang="de-DE" baseline="0" dirty="0" err="1" smtClean="0"/>
              <a:t>logos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which</a:t>
            </a:r>
            <a:r>
              <a:rPr lang="de-DE" baseline="0" dirty="0" smtClean="0"/>
              <a:t> </a:t>
            </a:r>
            <a:r>
              <a:rPr lang="de-DE" baseline="0" dirty="0" err="1" smtClean="0"/>
              <a:t>we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might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prefer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2D3472-393B-0B43-91D0-D380A153768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5301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ADA02-1C90-B04C-9541-D7CDEDA76D95}" type="datetimeFigureOut">
              <a:rPr lang="en-US" smtClean="0"/>
              <a:t>09/11/2013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33190-FD5E-1E43-8E5F-2162D799DA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21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ADA02-1C90-B04C-9541-D7CDEDA76D95}" type="datetimeFigureOut">
              <a:rPr lang="en-US" smtClean="0"/>
              <a:t>09/11/2013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33190-FD5E-1E43-8E5F-2162D799DA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944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ADA02-1C90-B04C-9541-D7CDEDA76D95}" type="datetimeFigureOut">
              <a:rPr lang="en-US" smtClean="0"/>
              <a:t>09/11/2013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33190-FD5E-1E43-8E5F-2162D799DA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707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ADA02-1C90-B04C-9541-D7CDEDA76D95}" type="datetimeFigureOut">
              <a:rPr lang="en-US" smtClean="0"/>
              <a:t>09/11/2013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33190-FD5E-1E43-8E5F-2162D799DA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025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ADA02-1C90-B04C-9541-D7CDEDA76D95}" type="datetimeFigureOut">
              <a:rPr lang="en-US" smtClean="0"/>
              <a:t>09/11/2013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33190-FD5E-1E43-8E5F-2162D799DA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710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ADA02-1C90-B04C-9541-D7CDEDA76D95}" type="datetimeFigureOut">
              <a:rPr lang="en-US" smtClean="0"/>
              <a:t>09/11/2013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33190-FD5E-1E43-8E5F-2162D799DA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518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ADA02-1C90-B04C-9541-D7CDEDA76D95}" type="datetimeFigureOut">
              <a:rPr lang="en-US" smtClean="0"/>
              <a:t>09/11/2013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33190-FD5E-1E43-8E5F-2162D799DA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219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ADA02-1C90-B04C-9541-D7CDEDA76D95}" type="datetimeFigureOut">
              <a:rPr lang="en-US" smtClean="0"/>
              <a:t>09/11/2013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33190-FD5E-1E43-8E5F-2162D799DA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37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ADA02-1C90-B04C-9541-D7CDEDA76D95}" type="datetimeFigureOut">
              <a:rPr lang="en-US" smtClean="0"/>
              <a:t>09/11/2013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33190-FD5E-1E43-8E5F-2162D799DA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150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ADA02-1C90-B04C-9541-D7CDEDA76D95}" type="datetimeFigureOut">
              <a:rPr lang="en-US" smtClean="0"/>
              <a:t>09/11/2013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33190-FD5E-1E43-8E5F-2162D799DA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3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ADA02-1C90-B04C-9541-D7CDEDA76D95}" type="datetimeFigureOut">
              <a:rPr lang="en-US" smtClean="0"/>
              <a:t>09/11/2013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33190-FD5E-1E43-8E5F-2162D799DA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722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3ADA02-1C90-B04C-9541-D7CDEDA76D95}" type="datetimeFigureOut">
              <a:rPr lang="en-US" smtClean="0"/>
              <a:t>09/11/2013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33190-FD5E-1E43-8E5F-2162D799DA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651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12.png"/><Relationship Id="rId9" Type="http://schemas.openxmlformats.org/officeDocument/2006/relationships/image" Target="../media/image13.PNG"/><Relationship Id="rId10" Type="http://schemas.openxmlformats.org/officeDocument/2006/relationships/image" Target="../media/image14.PNG"/><Relationship Id="rId11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Piraya</a:t>
            </a:r>
            <a:r>
              <a:rPr lang="en-US" dirty="0" smtClean="0"/>
              <a:t> Mobile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Who are we?</a:t>
            </a:r>
          </a:p>
          <a:p>
            <a:pPr lvl="1"/>
            <a:r>
              <a:rPr lang="en-US" sz="1600" dirty="0" smtClean="0"/>
              <a:t>We are a company which publishes games for mobile devices such as smartphones and tablets</a:t>
            </a:r>
          </a:p>
          <a:p>
            <a:pPr lvl="1"/>
            <a:r>
              <a:rPr lang="en-US" sz="1600" dirty="0" smtClean="0"/>
              <a:t>Our games will be free to play with users having the option of purchasing in-game items to help them</a:t>
            </a:r>
          </a:p>
          <a:p>
            <a:pPr lvl="1"/>
            <a:r>
              <a:rPr lang="en-US" sz="1600" dirty="0" smtClean="0"/>
              <a:t>We will be aiming at acquiring users worldwide</a:t>
            </a:r>
          </a:p>
          <a:p>
            <a:pPr lvl="1"/>
            <a:endParaRPr lang="en-US" sz="1600" dirty="0"/>
          </a:p>
          <a:p>
            <a:r>
              <a:rPr lang="en-US" sz="1800" dirty="0" smtClean="0"/>
              <a:t>What do we need?</a:t>
            </a:r>
          </a:p>
          <a:p>
            <a:pPr lvl="1"/>
            <a:r>
              <a:rPr lang="en-US" sz="1600" dirty="0" smtClean="0"/>
              <a:t>We need a logo which reflects the values of our brand (see next slide) and which also will represent us as a company</a:t>
            </a:r>
          </a:p>
          <a:p>
            <a:pPr lvl="1"/>
            <a:r>
              <a:rPr lang="en-US" sz="1600" dirty="0" smtClean="0"/>
              <a:t>We need a logo which works well on small screens, that sits will in multiple backgrounds and with different kinds of consumers</a:t>
            </a:r>
          </a:p>
          <a:p>
            <a:pPr lvl="1"/>
            <a:r>
              <a:rPr lang="en-US" sz="1600" dirty="0" smtClean="0"/>
              <a:t>We need a logo with an identifiable symbol or element which can be used without the full name in situations where we do not have a lot of space.</a:t>
            </a:r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2024031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Logo Brief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1800" dirty="0" smtClean="0"/>
              <a:t>Style</a:t>
            </a:r>
          </a:p>
          <a:p>
            <a:pPr lvl="1"/>
            <a:r>
              <a:rPr lang="en-US" sz="1600" dirty="0" smtClean="0"/>
              <a:t>Our games are fun, challenging and competitive</a:t>
            </a:r>
          </a:p>
          <a:p>
            <a:pPr lvl="1"/>
            <a:r>
              <a:rPr lang="en-US" sz="1600" dirty="0" smtClean="0"/>
              <a:t>We love games and gamers. Our games should appeal to them as we are gamers ourselves.</a:t>
            </a:r>
          </a:p>
          <a:p>
            <a:pPr lvl="1"/>
            <a:r>
              <a:rPr lang="en-US" sz="1600" dirty="0" smtClean="0"/>
              <a:t>Our logo should represent us and also our brand which will offer free games playable by millions of players online</a:t>
            </a:r>
          </a:p>
          <a:p>
            <a:pPr lvl="1"/>
            <a:endParaRPr lang="en-US" sz="1600" dirty="0"/>
          </a:p>
          <a:p>
            <a:r>
              <a:rPr lang="en-US" sz="1800" dirty="0" smtClean="0"/>
              <a:t>Target audience</a:t>
            </a:r>
          </a:p>
          <a:p>
            <a:pPr lvl="1"/>
            <a:r>
              <a:rPr lang="en-US" sz="1600" dirty="0" smtClean="0"/>
              <a:t>60:40 male/female split</a:t>
            </a:r>
          </a:p>
          <a:p>
            <a:pPr lvl="1"/>
            <a:r>
              <a:rPr lang="en-US" sz="1600" dirty="0" smtClean="0"/>
              <a:t>15-35 are our core ages</a:t>
            </a:r>
          </a:p>
          <a:p>
            <a:pPr lvl="1"/>
            <a:r>
              <a:rPr lang="en-US" sz="1600" dirty="0" smtClean="0"/>
              <a:t>Logo should look modern and clean to appeal to our core audience</a:t>
            </a:r>
          </a:p>
          <a:p>
            <a:pPr lvl="1"/>
            <a:endParaRPr lang="en-US" sz="1600" dirty="0" smtClean="0"/>
          </a:p>
          <a:p>
            <a:r>
              <a:rPr lang="en-US" sz="1800" dirty="0" smtClean="0"/>
              <a:t>Use of logo</a:t>
            </a:r>
          </a:p>
          <a:p>
            <a:pPr lvl="1"/>
            <a:r>
              <a:rPr lang="en-US" sz="1600" dirty="0" smtClean="0"/>
              <a:t>Will be used in games as main and secondary logo (beside game logo)</a:t>
            </a:r>
          </a:p>
          <a:p>
            <a:pPr lvl="1"/>
            <a:r>
              <a:rPr lang="en-US" sz="1600" dirty="0" smtClean="0"/>
              <a:t>Will feature on consumer branded website which is a portal for gamers and games</a:t>
            </a:r>
          </a:p>
          <a:p>
            <a:pPr lvl="1"/>
            <a:r>
              <a:rPr lang="en-US" sz="1600" dirty="0" smtClean="0"/>
              <a:t>Logo should work in both small and larger sizes, i.e. it should be easily scalable but still recognizable</a:t>
            </a:r>
          </a:p>
          <a:p>
            <a:pPr lvl="1"/>
            <a:r>
              <a:rPr lang="en-US" sz="1600" dirty="0" smtClean="0"/>
              <a:t>Logo needs a strong individual identifier so that it can be used within game, menus and to denote that a game belongs to our brand</a:t>
            </a:r>
          </a:p>
          <a:p>
            <a:pPr lvl="1"/>
            <a:r>
              <a:rPr lang="en-US" sz="1600" dirty="0" smtClean="0"/>
              <a:t>Logo should be adaptable so that not many </a:t>
            </a:r>
            <a:r>
              <a:rPr lang="en-US" sz="1600" dirty="0" err="1" smtClean="0"/>
              <a:t>colours</a:t>
            </a:r>
            <a:r>
              <a:rPr lang="en-US" sz="1600" dirty="0" smtClean="0"/>
              <a:t> are needed to display it but that sub-brands can be made later for specific genres of games (think EA’s multiple logo treatments)</a:t>
            </a:r>
          </a:p>
          <a:p>
            <a:pPr lvl="1"/>
            <a:r>
              <a:rPr lang="en-US" sz="1600" dirty="0" smtClean="0"/>
              <a:t>Logo should also represent the company as well as our brand</a:t>
            </a:r>
          </a:p>
          <a:p>
            <a:pPr lvl="1"/>
            <a:endParaRPr lang="en-US" sz="1600" dirty="0"/>
          </a:p>
          <a:p>
            <a:pPr lvl="1"/>
            <a:endParaRPr lang="en-US" sz="1600" dirty="0"/>
          </a:p>
          <a:p>
            <a:r>
              <a:rPr lang="en-US" sz="2000" dirty="0" smtClean="0"/>
              <a:t>Iterations</a:t>
            </a:r>
          </a:p>
          <a:p>
            <a:pPr lvl="1"/>
            <a:r>
              <a:rPr lang="en-US" sz="1600" dirty="0" smtClean="0"/>
              <a:t>We need a full logo including the name “</a:t>
            </a:r>
            <a:r>
              <a:rPr lang="en-US" sz="1600" dirty="0" err="1" smtClean="0"/>
              <a:t>Piraya</a:t>
            </a:r>
            <a:r>
              <a:rPr lang="en-US" sz="1600" dirty="0" smtClean="0"/>
              <a:t> Mobile” as well as a version with only the identifier</a:t>
            </a:r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1019969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3609" y="1452101"/>
            <a:ext cx="2078143" cy="12321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3259" y="1648512"/>
            <a:ext cx="952500" cy="825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8953" y="3055662"/>
            <a:ext cx="1411607" cy="114752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0093" y="3496742"/>
            <a:ext cx="2377224" cy="81119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11448" y="4332862"/>
            <a:ext cx="2159118" cy="80966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70566" y="2684274"/>
            <a:ext cx="2640859" cy="73406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893609" y="222599"/>
            <a:ext cx="40327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Our Competitors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265129" y="5411244"/>
            <a:ext cx="696447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 notice that we like the simplicity of </a:t>
            </a:r>
            <a:r>
              <a:rPr lang="en-US" dirty="0" err="1" smtClean="0"/>
              <a:t>Kabam</a:t>
            </a:r>
            <a:r>
              <a:rPr lang="en-US" dirty="0" smtClean="0"/>
              <a:t> and </a:t>
            </a:r>
            <a:r>
              <a:rPr lang="en-US" dirty="0" err="1" smtClean="0"/>
              <a:t>Zynga</a:t>
            </a:r>
            <a:r>
              <a:rPr lang="en-US" dirty="0" smtClean="0"/>
              <a:t> but are not a fan of the </a:t>
            </a:r>
            <a:r>
              <a:rPr lang="en-US" dirty="0" err="1" smtClean="0"/>
              <a:t>Supercell</a:t>
            </a:r>
            <a:r>
              <a:rPr lang="en-US" dirty="0" smtClean="0"/>
              <a:t> or Storm 8 logos. In general most of these logo </a:t>
            </a:r>
            <a:r>
              <a:rPr lang="en-US" dirty="0" err="1" smtClean="0"/>
              <a:t>emply</a:t>
            </a:r>
            <a:r>
              <a:rPr lang="en-US" dirty="0" smtClean="0"/>
              <a:t> very few </a:t>
            </a:r>
            <a:r>
              <a:rPr lang="en-US" dirty="0" err="1" smtClean="0"/>
              <a:t>colours</a:t>
            </a:r>
            <a:r>
              <a:rPr lang="en-US" dirty="0" smtClean="0"/>
              <a:t> and feature (except for </a:t>
            </a:r>
            <a:r>
              <a:rPr lang="en-US" dirty="0" err="1" smtClean="0"/>
              <a:t>Supercell</a:t>
            </a:r>
            <a:r>
              <a:rPr lang="en-US" dirty="0" smtClean="0"/>
              <a:t>) an identifying symbol (bomb, dog, </a:t>
            </a:r>
            <a:r>
              <a:rPr lang="en-US" dirty="0" err="1" smtClean="0"/>
              <a:t>etc</a:t>
            </a:r>
            <a:r>
              <a:rPr lang="en-US" dirty="0" smtClean="0"/>
              <a:t>).</a:t>
            </a:r>
            <a:endParaRPr lang="en-US" dirty="0"/>
          </a:p>
          <a:p>
            <a:endParaRPr lang="en-US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334073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5084" y="2229414"/>
            <a:ext cx="1114559" cy="136223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2574" y="2229414"/>
            <a:ext cx="1105033" cy="136223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7869" y="2229414"/>
            <a:ext cx="1124085" cy="13622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16921" y="707798"/>
            <a:ext cx="1105033" cy="147655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19400" y="707798"/>
            <a:ext cx="1095507" cy="149560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3346" y="707798"/>
            <a:ext cx="1019298" cy="130508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893609" y="222599"/>
            <a:ext cx="40327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Examples Logo use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309326" y="3591653"/>
            <a:ext cx="3063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As an identifier on App covers</a:t>
            </a:r>
            <a:endParaRPr lang="en-US" dirty="0"/>
          </a:p>
        </p:txBody>
      </p:sp>
      <p:pic>
        <p:nvPicPr>
          <p:cNvPr id="16" name="Picture 15" descr="photo-1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420" y="868789"/>
            <a:ext cx="3314427" cy="2209618"/>
          </a:xfrm>
          <a:prstGeom prst="rect">
            <a:avLst/>
          </a:prstGeom>
        </p:spPr>
      </p:pic>
      <p:pic>
        <p:nvPicPr>
          <p:cNvPr id="17" name="Picture 16" descr="photo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420" y="3402523"/>
            <a:ext cx="3348001" cy="22320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533727" y="5634523"/>
            <a:ext cx="3063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As a secondary logo in games</a:t>
            </a:r>
            <a:endParaRPr lang="en-US" dirty="0"/>
          </a:p>
        </p:txBody>
      </p:sp>
      <p:pic>
        <p:nvPicPr>
          <p:cNvPr id="19" name="Picture 18" descr="photo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84" y="4157396"/>
            <a:ext cx="3312628" cy="2208418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309326" y="6376261"/>
            <a:ext cx="3063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As main publisher 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2408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511" y="1545228"/>
            <a:ext cx="3647513" cy="137867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8297" y="1545228"/>
            <a:ext cx="3300131" cy="17043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17481" y="907366"/>
            <a:ext cx="350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1. </a:t>
            </a:r>
            <a:r>
              <a:rPr lang="en-US" dirty="0" err="1" smtClean="0"/>
              <a:t>Lettermark</a:t>
            </a:r>
            <a:r>
              <a:rPr lang="en-US" dirty="0" smtClean="0"/>
              <a:t> options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217481" y="3890903"/>
            <a:ext cx="350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2. Icon / Symbol option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279835" y="222599"/>
            <a:ext cx="4797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Structure examples (logo including identifier)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2612959" y="4490523"/>
            <a:ext cx="3860800" cy="1993900"/>
            <a:chOff x="2612959" y="3951905"/>
            <a:chExt cx="3860800" cy="1993900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12959" y="3951905"/>
              <a:ext cx="3860800" cy="1993900"/>
            </a:xfrm>
            <a:prstGeom prst="rect">
              <a:avLst/>
            </a:prstGeom>
          </p:spPr>
        </p:pic>
        <p:sp>
          <p:nvSpPr>
            <p:cNvPr id="2" name="Oval 1"/>
            <p:cNvSpPr/>
            <p:nvPr/>
          </p:nvSpPr>
          <p:spPr>
            <a:xfrm>
              <a:off x="3995803" y="4083485"/>
              <a:ext cx="1252602" cy="1240077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400" dirty="0" err="1" smtClean="0"/>
                <a:t>identifier</a:t>
              </a:r>
              <a:endParaRPr lang="de-DE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7327628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1242</TotalTime>
  <Words>465</Words>
  <Application>Microsoft Macintosh PowerPoint</Application>
  <PresentationFormat>On-screen Show (4:3)</PresentationFormat>
  <Paragraphs>47</Paragraphs>
  <Slides>5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Piraya Mobile</vt:lpstr>
      <vt:lpstr>Logo Brief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Cormac O'Nolan</dc:creator>
  <cp:lastModifiedBy>Cormac O'Nolan</cp:lastModifiedBy>
  <cp:revision>19</cp:revision>
  <dcterms:created xsi:type="dcterms:W3CDTF">2013-10-31T06:52:45Z</dcterms:created>
  <dcterms:modified xsi:type="dcterms:W3CDTF">2013-11-10T15:14:15Z</dcterms:modified>
</cp:coreProperties>
</file>