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52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795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32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16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73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92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0277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25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74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63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5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70BFA-796D-43CF-AE30-6A48D85AB2D6}" type="datetimeFigureOut">
              <a:rPr kumimoji="1" lang="ja-JP" altLang="en-US" smtClean="0"/>
              <a:t>2013/10/24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D70E8-BD4A-49BD-BEF7-B29263E06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25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>
                <a:solidFill>
                  <a:srgbClr val="92D050"/>
                </a:solidFill>
              </a:rPr>
              <a:t>Design Brief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8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66"/>
            <a:ext cx="10515600" cy="748245"/>
          </a:xfrm>
        </p:spPr>
        <p:txBody>
          <a:bodyPr/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About Us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3053"/>
            <a:ext cx="9404684" cy="5013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We are specialized in </a:t>
            </a:r>
            <a:r>
              <a:rPr kumimoji="1"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Utility/Light Applications </a:t>
            </a:r>
            <a:r>
              <a:rPr kumimoji="1"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such as Battery Saver, Signal Booster, Diet Diary, Alarm, Mirror, </a:t>
            </a:r>
            <a:r>
              <a:rPr kumimoji="1" lang="en-US" altLang="ja-JP" sz="2400" dirty="0" err="1" smtClean="0">
                <a:solidFill>
                  <a:schemeClr val="bg1">
                    <a:lumMod val="50000"/>
                  </a:schemeClr>
                </a:solidFill>
              </a:rPr>
              <a:t>Reversi</a:t>
            </a:r>
            <a:r>
              <a:rPr kumimoji="1"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, Othello etc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…..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en-US" altLang="ja-JP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We have launched more than 20+ Applications in such categories.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We are ranked as 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No.3 Developer in Japan 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(except Game categories)</a:t>
            </a:r>
          </a:p>
          <a:p>
            <a:pPr marL="0" indent="0">
              <a:buNone/>
            </a:pP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What’s Unique About us?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Main Target : 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Light Smartphone Users 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( </a:t>
            </a:r>
            <a:r>
              <a:rPr lang="en-US" altLang="ja-JP" sz="2400" dirty="0" err="1" smtClean="0">
                <a:solidFill>
                  <a:schemeClr val="bg1">
                    <a:lumMod val="50000"/>
                  </a:schemeClr>
                </a:solidFill>
              </a:rPr>
              <a:t>esp.Women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, Kids)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Concept : 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Simplify Utility Tools 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that is way to difficult for light users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Fun-to-Use : Along with 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localized characters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 navigating how-to-use, 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                       users can 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enjoy</a:t>
            </a: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> using Utility apps </a:t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ja-JP" sz="2400" dirty="0" smtClean="0">
                <a:solidFill>
                  <a:schemeClr val="bg1">
                    <a:lumMod val="50000"/>
                  </a:schemeClr>
                </a:solidFill>
              </a:rPr>
            </a:br>
            <a:endParaRPr kumimoji="1" lang="ja-JP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7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66"/>
            <a:ext cx="10515600" cy="748245"/>
          </a:xfrm>
        </p:spPr>
        <p:txBody>
          <a:bodyPr/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What we’re seeking…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3053"/>
            <a:ext cx="10515600" cy="501391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Seeking to localize characters </a:t>
            </a:r>
            <a:r>
              <a:rPr lang="en-US" altLang="ja-JP" dirty="0" smtClean="0"/>
              <a:t>used in Utility Application so that smartphone light users will be fond of our utility applications.</a:t>
            </a:r>
            <a:br>
              <a:rPr lang="en-US" altLang="ja-JP" dirty="0" smtClean="0"/>
            </a:b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19538"/>
            <a:ext cx="3668049" cy="3633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253916"/>
            <a:ext cx="3668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FF0000"/>
                </a:solidFill>
              </a:rPr>
              <a:t>JAPAN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3" y="2919537"/>
            <a:ext cx="3668049" cy="36336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26179" y="2253916"/>
            <a:ext cx="3668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</a:rPr>
              <a:t>USA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9263" y="3256548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8450178" y="3256548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0" name="Rectangle 9"/>
          <p:cNvSpPr/>
          <p:nvPr/>
        </p:nvSpPr>
        <p:spPr>
          <a:xfrm>
            <a:off x="9538245" y="3256547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1" name="Rectangle 10"/>
          <p:cNvSpPr/>
          <p:nvPr/>
        </p:nvSpPr>
        <p:spPr>
          <a:xfrm>
            <a:off x="7339263" y="4307432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2" name="Rectangle 11"/>
          <p:cNvSpPr/>
          <p:nvPr/>
        </p:nvSpPr>
        <p:spPr>
          <a:xfrm>
            <a:off x="8427329" y="4307432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3" name="Rectangle 12"/>
          <p:cNvSpPr/>
          <p:nvPr/>
        </p:nvSpPr>
        <p:spPr>
          <a:xfrm>
            <a:off x="9538245" y="5322471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4" name="Rectangle 13"/>
          <p:cNvSpPr/>
          <p:nvPr/>
        </p:nvSpPr>
        <p:spPr>
          <a:xfrm>
            <a:off x="9538245" y="4289509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5" name="Rectangle 14"/>
          <p:cNvSpPr/>
          <p:nvPr/>
        </p:nvSpPr>
        <p:spPr>
          <a:xfrm>
            <a:off x="8427329" y="5322471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6" name="Rectangle 15"/>
          <p:cNvSpPr/>
          <p:nvPr/>
        </p:nvSpPr>
        <p:spPr>
          <a:xfrm>
            <a:off x="7339263" y="5322471"/>
            <a:ext cx="729915" cy="729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 dirty="0" smtClean="0"/>
              <a:t>?</a:t>
            </a:r>
            <a:endParaRPr kumimoji="1" lang="ja-JP" altLang="en-US" sz="4400" b="1" dirty="0"/>
          </a:p>
        </p:txBody>
      </p:sp>
      <p:sp>
        <p:nvSpPr>
          <p:cNvPr id="17" name="Right Arrow 16"/>
          <p:cNvSpPr/>
          <p:nvPr/>
        </p:nvSpPr>
        <p:spPr>
          <a:xfrm>
            <a:off x="4708358" y="3703976"/>
            <a:ext cx="2101516" cy="1762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66"/>
            <a:ext cx="10515600" cy="748245"/>
          </a:xfrm>
        </p:spPr>
        <p:txBody>
          <a:bodyPr/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Target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3053"/>
            <a:ext cx="10515600" cy="501391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Main Target : </a:t>
            </a:r>
            <a:r>
              <a:rPr kumimoji="1" lang="en-US" altLang="ja-JP" dirty="0" smtClean="0">
                <a:solidFill>
                  <a:schemeClr val="bg1">
                    <a:lumMod val="50000"/>
                  </a:schemeClr>
                </a:solidFill>
              </a:rPr>
              <a:t>18-35 years old Woman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>Sub Target : </a:t>
            </a:r>
            <a:r>
              <a:rPr kumimoji="1" lang="en-US" altLang="ja-JP" dirty="0" smtClean="0">
                <a:solidFill>
                  <a:schemeClr val="bg1">
                    <a:lumMod val="50000"/>
                  </a:schemeClr>
                </a:solidFill>
              </a:rPr>
              <a:t>18-35 years old Man not really familiar with Phone Settings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Familiar with : </a:t>
            </a: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Apps : FACEBOOK, ANGRY BIRDS, CANDY CRUSH SAGA…</a:t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Not Familiar with : </a:t>
            </a: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Apps : BATTERY SAVER, TASK KILLER, SIGNAL BOOSTER….</a:t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Words : RAM, MB, GB, HARD DISK, SYSTEM UPDATE, all those geeky words.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379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66"/>
            <a:ext cx="10515600" cy="748245"/>
          </a:xfrm>
        </p:spPr>
        <p:txBody>
          <a:bodyPr/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Design Requirements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1074"/>
            <a:ext cx="10515600" cy="50139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 smtClean="0"/>
              <a:t>MUST</a:t>
            </a:r>
            <a:br>
              <a:rPr lang="en-US" altLang="ja-JP" dirty="0" smtClean="0"/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Characters that women in USA will really like.</a:t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Characters that men in USA will not dislike.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NICE TO HAVE</a:t>
            </a:r>
            <a:br>
              <a:rPr lang="en-US" altLang="ja-JP" dirty="0" smtClean="0"/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Unisex Character (</a:t>
            </a:r>
            <a:r>
              <a:rPr lang="en-US" altLang="ja-JP" dirty="0" err="1" smtClean="0">
                <a:solidFill>
                  <a:schemeClr val="bg1">
                    <a:lumMod val="50000"/>
                  </a:schemeClr>
                </a:solidFill>
              </a:rPr>
              <a:t>i.e.Women</a:t>
            </a: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 will like, men will not dislike)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Easy-to-modify</a:t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Simple story along with characters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DON’T</a:t>
            </a:r>
            <a:br>
              <a:rPr lang="en-US" altLang="ja-JP" dirty="0" smtClean="0"/>
            </a:br>
            <a:r>
              <a:rPr lang="en-US" altLang="ja-JP" dirty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o childish characters that only children in USA will like</a:t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100% COPY. We don’t want to violate the copyright.</a:t>
            </a:r>
            <a:b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Use human as character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578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66"/>
            <a:ext cx="10515600" cy="748245"/>
          </a:xfrm>
        </p:spPr>
        <p:txBody>
          <a:bodyPr/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We want….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9426"/>
            <a:ext cx="10515600" cy="5013910"/>
          </a:xfrm>
        </p:spPr>
        <p:txBody>
          <a:bodyPr>
            <a:noAutofit/>
          </a:bodyPr>
          <a:lstStyle/>
          <a:p>
            <a:pPr marL="742950" indent="-742950">
              <a:buAutoNum type="arabicPeriod"/>
            </a:pPr>
            <a:r>
              <a:rPr lang="en-US" altLang="ja-JP" sz="4000" dirty="0" smtClean="0"/>
              <a:t>ANGRYBIRD LIKE BIRD/CAT CHARACTER ×2</a:t>
            </a:r>
          </a:p>
          <a:p>
            <a:pPr marL="742950" indent="-742950">
              <a:buAutoNum type="arabicPeriod"/>
            </a:pPr>
            <a:r>
              <a:rPr lang="en-US" altLang="ja-JP" sz="4000" dirty="0" smtClean="0"/>
              <a:t>SOMETHING FROM YOU! ×1 (Be sure about </a:t>
            </a:r>
            <a:r>
              <a:rPr lang="en-US" altLang="ja-JP" sz="4000" dirty="0" err="1" smtClean="0"/>
              <a:t>Target&amp;Requirements</a:t>
            </a:r>
            <a:r>
              <a:rPr lang="en-US" altLang="ja-JP" sz="4000" dirty="0" smtClean="0"/>
              <a:t>)</a:t>
            </a:r>
          </a:p>
          <a:p>
            <a:pPr marL="742950" indent="-742950">
              <a:buAutoNum type="arabicPeriod"/>
            </a:pPr>
            <a:endParaRPr lang="en-US" altLang="ja-JP" sz="4000" dirty="0"/>
          </a:p>
          <a:p>
            <a:pPr marL="0" indent="0">
              <a:buNone/>
            </a:pPr>
            <a:r>
              <a:rPr lang="en-US" altLang="ja-JP" sz="4000" dirty="0" smtClean="0">
                <a:solidFill>
                  <a:schemeClr val="bg1">
                    <a:lumMod val="50000"/>
                  </a:schemeClr>
                </a:solidFill>
              </a:rPr>
              <a:t>Design sample details follow….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en-US" altLang="ja-JP" sz="40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ja-JP" sz="40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4832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41490"/>
            <a:ext cx="10515600" cy="74824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Angry bird / LINE </a:t>
            </a:r>
            <a:r>
              <a:rPr lang="en-US" altLang="ja-JP" dirty="0" err="1" smtClean="0">
                <a:solidFill>
                  <a:srgbClr val="92D050"/>
                </a:solidFill>
              </a:rPr>
              <a:t>Brizzzle</a:t>
            </a:r>
            <a:r>
              <a:rPr lang="en-US" altLang="ja-JP" dirty="0" smtClean="0">
                <a:solidFill>
                  <a:srgbClr val="92D050"/>
                </a:solidFill>
              </a:rPr>
              <a:t/>
            </a:r>
            <a:br>
              <a:rPr lang="en-US" altLang="ja-JP" dirty="0" smtClean="0">
                <a:solidFill>
                  <a:srgbClr val="92D050"/>
                </a:solidFill>
              </a:rPr>
            </a:br>
            <a:r>
              <a:rPr lang="en-US" altLang="ja-JP" dirty="0" smtClean="0">
                <a:solidFill>
                  <a:srgbClr val="92D050"/>
                </a:solidFill>
              </a:rPr>
              <a:t>– like Bird/Cat Character ×2 (1each)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78" y="1675396"/>
            <a:ext cx="7756699" cy="34420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057" y="3104147"/>
            <a:ext cx="4880695" cy="3307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411" y="5710986"/>
            <a:ext cx="6352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solidFill>
                  <a:srgbClr val="FF0000"/>
                </a:solidFill>
              </a:rPr>
              <a:t>… Be sure, 1 Bird AND 1 CAT!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66"/>
            <a:ext cx="10515600" cy="748245"/>
          </a:xfrm>
        </p:spPr>
        <p:txBody>
          <a:bodyPr/>
          <a:lstStyle/>
          <a:p>
            <a:r>
              <a:rPr lang="en-US" altLang="ja-JP" dirty="0" smtClean="0">
                <a:solidFill>
                  <a:srgbClr val="92D050"/>
                </a:solidFill>
              </a:rPr>
              <a:t>Something from you! ×1</a:t>
            </a:r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02506" y="2133600"/>
            <a:ext cx="3649578" cy="36495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3900" b="1" dirty="0" smtClean="0"/>
              <a:t>?</a:t>
            </a:r>
            <a:endParaRPr kumimoji="1" lang="ja-JP" altLang="en-US" sz="239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17621" y="1074821"/>
            <a:ext cx="11149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solidFill>
                  <a:schemeClr val="bg1">
                    <a:lumMod val="50000"/>
                  </a:schemeClr>
                </a:solidFill>
              </a:rPr>
              <a:t>MUST : Character that fits into USA Culture</a:t>
            </a:r>
            <a:br>
              <a:rPr kumimoji="1" lang="en-US" altLang="ja-JP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kumimoji="1" lang="en-US" altLang="ja-JP" sz="2800" dirty="0" smtClean="0">
                <a:solidFill>
                  <a:schemeClr val="bg1">
                    <a:lumMod val="50000"/>
                  </a:schemeClr>
                </a:solidFill>
              </a:rPr>
              <a:t>Inspiration : Zombie </a:t>
            </a:r>
            <a:r>
              <a:rPr kumimoji="1" lang="en-US" altLang="ja-JP" sz="2800" dirty="0" err="1" smtClean="0">
                <a:solidFill>
                  <a:schemeClr val="bg1">
                    <a:lumMod val="50000"/>
                  </a:schemeClr>
                </a:solidFill>
              </a:rPr>
              <a:t>vs</a:t>
            </a:r>
            <a:r>
              <a:rPr kumimoji="1" lang="en-US" altLang="ja-JP" sz="2800" dirty="0" smtClean="0">
                <a:solidFill>
                  <a:schemeClr val="bg1">
                    <a:lumMod val="50000"/>
                  </a:schemeClr>
                </a:solidFill>
              </a:rPr>
              <a:t> Plants, Alien, South Park, Simpsons, Sponge Bob…. 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07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133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Office Theme</vt:lpstr>
      <vt:lpstr>Design Brief</vt:lpstr>
      <vt:lpstr>About Us</vt:lpstr>
      <vt:lpstr>What we’re seeking…</vt:lpstr>
      <vt:lpstr>Target</vt:lpstr>
      <vt:lpstr>Design Requirements</vt:lpstr>
      <vt:lpstr>We want….</vt:lpstr>
      <vt:lpstr>Angry bird / LINE Brizzzle – like Bird/Cat Character ×2 (1each)</vt:lpstr>
      <vt:lpstr>Something from you! ×1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Brief</dc:title>
  <dc:creator>fmkpro1984</dc:creator>
  <cp:lastModifiedBy>fmkpro1984</cp:lastModifiedBy>
  <cp:revision>14</cp:revision>
  <dcterms:created xsi:type="dcterms:W3CDTF">2013-10-25T03:01:53Z</dcterms:created>
  <dcterms:modified xsi:type="dcterms:W3CDTF">2013-10-25T04:59:40Z</dcterms:modified>
</cp:coreProperties>
</file>