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19" r:id="rId2"/>
    <p:sldMasterId id="2147483735" r:id="rId3"/>
    <p:sldMasterId id="2147483748" r:id="rId4"/>
    <p:sldMasterId id="2147483761" r:id="rId5"/>
    <p:sldMasterId id="2147483775" r:id="rId6"/>
  </p:sldMasterIdLst>
  <p:notesMasterIdLst>
    <p:notesMasterId r:id="rId15"/>
  </p:notesMasterIdLst>
  <p:handoutMasterIdLst>
    <p:handoutMasterId r:id="rId16"/>
  </p:handoutMasterIdLst>
  <p:sldIdLst>
    <p:sldId id="260" r:id="rId7"/>
    <p:sldId id="263" r:id="rId8"/>
    <p:sldId id="261" r:id="rId9"/>
    <p:sldId id="262" r:id="rId10"/>
    <p:sldId id="266" r:id="rId11"/>
    <p:sldId id="264" r:id="rId12"/>
    <p:sldId id="267" r:id="rId13"/>
    <p:sldId id="265" r:id="rId14"/>
  </p:sldIdLst>
  <p:sldSz cx="9144000" cy="6858000" type="screen4x3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6F7"/>
    <a:srgbClr val="FF99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76" autoAdjust="0"/>
    <p:restoredTop sz="95349" autoAdjust="0"/>
  </p:normalViewPr>
  <p:slideViewPr>
    <p:cSldViewPr>
      <p:cViewPr>
        <p:scale>
          <a:sx n="95" d="100"/>
          <a:sy n="95" d="100"/>
        </p:scale>
        <p:origin x="-1720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DE761-014F-4F6A-92B5-CAC8D79B2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536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05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103" y="0"/>
            <a:ext cx="294505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59" y="4715988"/>
            <a:ext cx="5439358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635"/>
            <a:ext cx="294505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103" y="9428635"/>
            <a:ext cx="294505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1579C-8059-954A-B1EE-050A5A516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6535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1579C-8059-954A-B1EE-050A5A516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1579C-8059-954A-B1EE-050A5A5168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1579C-8059-954A-B1EE-050A5A5168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1579C-8059-954A-B1EE-050A5A5168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1579C-8059-954A-B1EE-050A5A5168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1579C-8059-954A-B1EE-050A5A5168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1579C-8059-954A-B1EE-050A5A5168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July/2013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1579C-8059-954A-B1EE-050A5A5168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28" y="-4194"/>
            <a:ext cx="64141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86400" y="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80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051" y="6356357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51802" y="5410207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dirty="0" smtClean="0"/>
              <a:t>Click to add author</a:t>
            </a:r>
            <a:endParaRPr lang="zh-HK" alt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154615" y="5845182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dirty="0" smtClean="0"/>
              <a:t>Click to add date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687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9296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HK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4789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5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9509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3" y="274642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7394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87" y="8389"/>
            <a:ext cx="9144000" cy="7005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051" y="635635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Rounded Rectangle 1"/>
          <p:cNvSpPr/>
          <p:nvPr/>
        </p:nvSpPr>
        <p:spPr>
          <a:xfrm>
            <a:off x="886979" y="4365104"/>
            <a:ext cx="8257022" cy="2386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856239" y="4365104"/>
            <a:ext cx="8272277" cy="2386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859326" y="4392004"/>
            <a:ext cx="8284674" cy="1583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Rounded Rectangle 11"/>
          <p:cNvSpPr/>
          <p:nvPr/>
        </p:nvSpPr>
        <p:spPr>
          <a:xfrm rot="4738683">
            <a:off x="702603" y="4385382"/>
            <a:ext cx="472164" cy="198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54614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59980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388572" y="174948"/>
            <a:ext cx="1728192" cy="17281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otorola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91200"/>
            <a:ext cx="859593" cy="90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44" y="5934472"/>
            <a:ext cx="1651356" cy="64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06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302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29" y="-4194"/>
            <a:ext cx="64141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86400" y="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80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051" y="635635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51801" y="5410205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dirty="0" smtClean="0"/>
              <a:t>Click to add author</a:t>
            </a:r>
            <a:endParaRPr lang="zh-HK" alt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154615" y="5845180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dirty="0" smtClean="0"/>
              <a:t>Click to add date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687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4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3427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17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55" y="5331"/>
            <a:ext cx="64141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123" y="4962530"/>
            <a:ext cx="680659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0" cap="none" baseline="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Rectangle 7"/>
          <p:cNvSpPr/>
          <p:nvPr/>
        </p:nvSpPr>
        <p:spPr>
          <a:xfrm>
            <a:off x="5838092" y="0"/>
            <a:ext cx="3305908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9112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4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5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41965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239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4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346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34537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92964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HK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4789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4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9509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3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7394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87" y="8389"/>
            <a:ext cx="9144000" cy="7005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051" y="635635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Rounded Rectangle 1"/>
          <p:cNvSpPr/>
          <p:nvPr/>
        </p:nvSpPr>
        <p:spPr>
          <a:xfrm>
            <a:off x="886979" y="4365104"/>
            <a:ext cx="8257022" cy="2386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856238" y="4365104"/>
            <a:ext cx="8272277" cy="2386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859326" y="4392002"/>
            <a:ext cx="8284674" cy="1583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Rounded Rectangle 11"/>
          <p:cNvSpPr/>
          <p:nvPr/>
        </p:nvSpPr>
        <p:spPr>
          <a:xfrm rot="4738683">
            <a:off x="702603" y="4385382"/>
            <a:ext cx="472164" cy="198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5461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5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3427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28" y="-4194"/>
            <a:ext cx="64141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80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051" y="6356357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51802" y="5410207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dirty="0" smtClean="0"/>
              <a:t>Click to add author</a:t>
            </a:r>
            <a:endParaRPr lang="zh-HK" alt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154615" y="5845182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dirty="0" smtClean="0"/>
              <a:t>Click to add date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687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353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388572" y="174948"/>
            <a:ext cx="1728192" cy="17281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otorola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91200"/>
            <a:ext cx="859593" cy="90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44" y="5934472"/>
            <a:ext cx="1651356" cy="64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06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700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1" y="53013"/>
            <a:ext cx="8763000" cy="1143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80465"/>
            <a:ext cx="8763000" cy="4956849"/>
          </a:xfrm>
          <a:prstGeom prst="rect">
            <a:avLst/>
          </a:prstGeo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02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pic>
        <p:nvPicPr>
          <p:cNvPr id="2050" name="Picture 2" descr="http://bimg1.mlstatic.com/motorola-razr-hd-xt925-camara-8mpx-movistar-personal-claro_MLA-F-4221286117_04201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28" y="816308"/>
            <a:ext cx="2841294" cy="207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 bwMode="auto">
          <a:xfrm>
            <a:off x="7961915" y="188640"/>
            <a:ext cx="864096" cy="852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otoro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0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96" y="44624"/>
            <a:ext cx="87630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412777"/>
            <a:ext cx="4305300" cy="44307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777"/>
            <a:ext cx="4305300" cy="44307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56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74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752"/>
            <a:ext cx="87630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44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52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898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935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HK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324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7630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866906"/>
            <a:ext cx="8763000" cy="4430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48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90508"/>
            <a:ext cx="2190750" cy="6107113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90508"/>
            <a:ext cx="6419850" cy="6107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32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03C4DA11-10AA-4C31-86FA-3B8E00A9323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8730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700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763000" cy="1143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866906"/>
            <a:ext cx="8763000" cy="4430713"/>
          </a:xfrm>
          <a:prstGeom prst="rect">
            <a:avLst/>
          </a:prstGeo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02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60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7630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866906"/>
            <a:ext cx="4305300" cy="44307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66906"/>
            <a:ext cx="4305300" cy="44307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56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7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931"/>
          <a:stretch/>
        </p:blipFill>
        <p:spPr bwMode="auto">
          <a:xfrm>
            <a:off x="-57054" y="5331"/>
            <a:ext cx="12231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123" y="4962532"/>
            <a:ext cx="680659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0" cap="none" baseline="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Rectangle 7"/>
          <p:cNvSpPr/>
          <p:nvPr/>
        </p:nvSpPr>
        <p:spPr>
          <a:xfrm>
            <a:off x="5838092" y="0"/>
            <a:ext cx="3305908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HK" alt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1066800" y="-76200"/>
            <a:ext cx="4953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7630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44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527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9355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HK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324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7630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866906"/>
            <a:ext cx="8763000" cy="4430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48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90510"/>
            <a:ext cx="2190750" cy="6107113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90510"/>
            <a:ext cx="6419850" cy="6107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32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03C4DA11-10AA-4C31-86FA-3B8E00A9323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8730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0393" y="4846638"/>
            <a:ext cx="143608" cy="2011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00393" y="0"/>
            <a:ext cx="143608" cy="48466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457200" y="6435951"/>
            <a:ext cx="1214803" cy="3952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tx2"/>
                </a:solidFill>
                <a:latin typeface="Arial" charset="0"/>
                <a:ea typeface="ヒラギノ角ゴ Pro W3" pitchFamily="-108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+mn-cs"/>
              </a:defRPr>
            </a:lvl9pPr>
          </a:lstStyle>
          <a:p>
            <a:pPr>
              <a:defRPr/>
            </a:pPr>
            <a:fld id="{D8F46A88-D540-45C5-BC97-C7E34A1CA195}" type="slidenum">
              <a:rPr lang="en-US" sz="1400" smtClean="0"/>
              <a:pPr>
                <a:defRPr/>
              </a:pPr>
              <a:t>‹#›</a:t>
            </a:fld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7772400" cy="3200403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5400" cap="none" spc="-8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altLang="zh-HK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 b="0" cap="none" spc="-80" baseline="0" dirty="0">
                <a:solidFill>
                  <a:schemeClr val="bg1">
                    <a:lumMod val="50000"/>
                  </a:schemeClr>
                </a:solidFill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HK" dirty="0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533293" y="6399213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9" y="381000"/>
            <a:ext cx="3917318" cy="98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271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62713"/>
            <a:ext cx="1214803" cy="395287"/>
          </a:xfrm>
        </p:spPr>
        <p:txBody>
          <a:bodyPr/>
          <a:lstStyle>
            <a:lvl1pPr>
              <a:defRPr b="0"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3581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4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38763"/>
            <a:ext cx="1214803" cy="395288"/>
          </a:xfrm>
        </p:spPr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628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5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419652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62712"/>
            <a:ext cx="1214803" cy="395288"/>
          </a:xfrm>
        </p:spPr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99204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62712"/>
            <a:ext cx="1214803" cy="395288"/>
          </a:xfrm>
        </p:spPr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8002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HK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62712"/>
            <a:ext cx="1214803" cy="395288"/>
          </a:xfrm>
        </p:spPr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02848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62712"/>
            <a:ext cx="1214803" cy="395288"/>
          </a:xfrm>
        </p:spPr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59919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025261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0393" y="4846638"/>
            <a:ext cx="143608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00393" y="0"/>
            <a:ext cx="143608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HK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790859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62712"/>
            <a:ext cx="1214803" cy="395288"/>
          </a:xfrm>
        </p:spPr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467466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62712"/>
            <a:ext cx="1214803" cy="395288"/>
          </a:xfrm>
        </p:spPr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65607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80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051" y="635635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25701"/>
            <a:ext cx="1214803" cy="395288"/>
          </a:xfrm>
        </p:spPr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51801" y="5410205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dirty="0" smtClean="0"/>
              <a:t>Click to add author</a:t>
            </a:r>
            <a:endParaRPr lang="zh-HK" alt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154615" y="5845180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dirty="0" smtClean="0"/>
              <a:t>Click to add date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687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4" y="-4763"/>
            <a:ext cx="641398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6400" y="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4" y="-4763"/>
            <a:ext cx="641398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486400" y="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80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6151801" y="5410205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6154615" y="5845180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184638" y="635635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0EDB8-922D-4C87-9A33-6A1A95AAFDD1}" type="slidenum">
              <a:rPr lang="en-US" altLang="zh-HK"/>
              <a:pPr>
                <a:defRPr/>
              </a:pPr>
              <a:t>‹#›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31888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2393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4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6BE78-6792-4BD5-A6D3-0DE013D1345E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0663484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4763"/>
            <a:ext cx="64139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38092" y="0"/>
            <a:ext cx="3305908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4763"/>
            <a:ext cx="64139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5838092" y="0"/>
            <a:ext cx="3305908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123" y="4962530"/>
            <a:ext cx="680659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0" cap="none" baseline="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A62F-EBBD-4688-8439-666B1AB73858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177080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4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AF55D-411D-4C7F-8D79-9E213F105130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77653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25346-ED67-41A0-8665-DE2D62048035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5058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4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115EF-D0C3-4FBE-A4D5-C0ABFF660DC4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0455427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66246-71EC-4E8C-A2AC-730C1D61498B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65445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ED58-1ED9-47D2-8A37-52B42706A8DC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875047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HK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62287-DF9F-4069-92B6-21FDDC9832A8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00343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4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B3D6B-B635-455E-B86F-34DFFE3A6CED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6482799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3" y="274644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B469D-9E19-4789-8A27-2C5100DDA92F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635160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5" y="341784"/>
            <a:ext cx="6447486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3464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410200" cy="1371600"/>
          </a:xfrm>
          <a:prstGeom prst="rect">
            <a:avLst/>
          </a:prstGeom>
        </p:spPr>
        <p:txBody>
          <a:bodyPr/>
          <a:lstStyle>
            <a:lvl1pPr>
              <a:defRPr cap="none" baseline="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2"/>
            <a:ext cx="7620000" cy="4373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5200E-2055-41CF-99DD-73C65E7BC6D2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181069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7" y="7940"/>
            <a:ext cx="9144001" cy="7005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86558" y="4365630"/>
            <a:ext cx="8257442" cy="2381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HK" altLang="en-US"/>
          </a:p>
        </p:txBody>
      </p:sp>
      <p:sp>
        <p:nvSpPr>
          <p:cNvPr id="6" name="Rounded Rectangle 5"/>
          <p:cNvSpPr/>
          <p:nvPr/>
        </p:nvSpPr>
        <p:spPr>
          <a:xfrm>
            <a:off x="855784" y="4365630"/>
            <a:ext cx="8272097" cy="2381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HK" altLang="en-US"/>
          </a:p>
        </p:txBody>
      </p:sp>
      <p:sp>
        <p:nvSpPr>
          <p:cNvPr id="7" name="Rounded Rectangle 6"/>
          <p:cNvSpPr/>
          <p:nvPr/>
        </p:nvSpPr>
        <p:spPr>
          <a:xfrm>
            <a:off x="858718" y="4392613"/>
            <a:ext cx="8285285" cy="1571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HK" altLang="en-US"/>
          </a:p>
        </p:txBody>
      </p:sp>
      <p:sp>
        <p:nvSpPr>
          <p:cNvPr id="8" name="Rounded Rectangle 7"/>
          <p:cNvSpPr/>
          <p:nvPr/>
        </p:nvSpPr>
        <p:spPr>
          <a:xfrm rot="4738683">
            <a:off x="702044" y="4385775"/>
            <a:ext cx="473075" cy="1978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84638" y="635635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B1D90-1DBC-4C15-81F1-7B87F453CF0A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070576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833338" y="0"/>
            <a:ext cx="310662" cy="6858000"/>
          </a:xfrm>
          <a:prstGeom prst="rect">
            <a:avLst/>
          </a:prstGeom>
          <a:solidFill>
            <a:srgbClr val="8378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4" rIns="91392" bIns="45694" anchor="ctr"/>
          <a:lstStyle/>
          <a:p>
            <a:pPr algn="ctr" defTabSz="454025"/>
            <a:endParaRPr lang="en-GB" altLang="zh-HK" sz="170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2466" y="873125"/>
            <a:ext cx="8267700" cy="0"/>
          </a:xfrm>
          <a:prstGeom prst="line">
            <a:avLst/>
          </a:prstGeom>
          <a:ln w="6350" cap="flat" cmpd="sng" algn="ctr">
            <a:solidFill>
              <a:srgbClr val="83787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8"/>
          <p:cNvSpPr>
            <a:spLocks noChangeArrowheads="1"/>
          </p:cNvSpPr>
          <p:nvPr/>
        </p:nvSpPr>
        <p:spPr bwMode="auto">
          <a:xfrm flipH="1">
            <a:off x="8279423" y="714375"/>
            <a:ext cx="90854" cy="90488"/>
          </a:xfrm>
          <a:prstGeom prst="ellipse">
            <a:avLst/>
          </a:prstGeom>
          <a:solidFill>
            <a:srgbClr val="F3F1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2" tIns="45694" rIns="91392" bIns="45694" anchor="ctr"/>
          <a:lstStyle/>
          <a:p>
            <a:pPr algn="ctr" defTabSz="454025"/>
            <a:endParaRPr lang="en-GB" altLang="zh-HK" sz="1700">
              <a:solidFill>
                <a:srgbClr val="FFFFFF"/>
              </a:solidFill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 flipH="1">
            <a:off x="8559312" y="714375"/>
            <a:ext cx="89388" cy="90488"/>
          </a:xfrm>
          <a:prstGeom prst="ellipse">
            <a:avLst/>
          </a:prstGeom>
          <a:solidFill>
            <a:srgbClr val="F3F1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2" tIns="45694" rIns="91392" bIns="45694" anchor="ctr"/>
          <a:lstStyle/>
          <a:p>
            <a:pPr algn="ctr" defTabSz="454025"/>
            <a:endParaRPr lang="en-GB" altLang="zh-HK" sz="1700">
              <a:solidFill>
                <a:srgbClr val="FFFFFF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flipH="1">
            <a:off x="8420102" y="714375"/>
            <a:ext cx="87923" cy="90488"/>
          </a:xfrm>
          <a:prstGeom prst="ellipse">
            <a:avLst/>
          </a:prstGeom>
          <a:solidFill>
            <a:srgbClr val="F3F1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2" tIns="45694" rIns="91392" bIns="45694" anchor="ctr"/>
          <a:lstStyle/>
          <a:p>
            <a:pPr algn="ctr" defTabSz="454025"/>
            <a:endParaRPr lang="en-GB" altLang="zh-HK" sz="1700">
              <a:solidFill>
                <a:srgbClr val="FFFFFF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 flipH="1">
            <a:off x="7998071" y="714375"/>
            <a:ext cx="90854" cy="90488"/>
          </a:xfrm>
          <a:prstGeom prst="ellipse">
            <a:avLst/>
          </a:prstGeom>
          <a:solidFill>
            <a:srgbClr val="F3F1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2" tIns="45694" rIns="91392" bIns="45694" anchor="ctr"/>
          <a:lstStyle/>
          <a:p>
            <a:pPr algn="ctr" defTabSz="454025"/>
            <a:endParaRPr lang="en-GB" altLang="zh-HK" sz="1700">
              <a:solidFill>
                <a:srgbClr val="FFFFFF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flipH="1">
            <a:off x="8138746" y="714375"/>
            <a:ext cx="89389" cy="90488"/>
          </a:xfrm>
          <a:prstGeom prst="ellipse">
            <a:avLst/>
          </a:prstGeom>
          <a:solidFill>
            <a:srgbClr val="F3F1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2" tIns="45694" rIns="91392" bIns="45694" anchor="ctr"/>
          <a:lstStyle/>
          <a:p>
            <a:pPr algn="ctr" defTabSz="454025"/>
            <a:endParaRPr lang="en-GB" altLang="zh-HK" sz="1700">
              <a:solidFill>
                <a:srgbClr val="FFFFFF"/>
              </a:solidFill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flipH="1">
            <a:off x="7716718" y="714375"/>
            <a:ext cx="90854" cy="90488"/>
          </a:xfrm>
          <a:prstGeom prst="ellipse">
            <a:avLst/>
          </a:prstGeom>
          <a:solidFill>
            <a:srgbClr val="F3F1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2" tIns="45694" rIns="91392" bIns="45694" anchor="ctr"/>
          <a:lstStyle/>
          <a:p>
            <a:pPr algn="ctr" defTabSz="454025"/>
            <a:endParaRPr lang="en-GB" altLang="zh-HK" sz="1700">
              <a:solidFill>
                <a:srgbClr val="FFFFFF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 flipH="1">
            <a:off x="7857395" y="714375"/>
            <a:ext cx="90854" cy="90488"/>
          </a:xfrm>
          <a:prstGeom prst="ellipse">
            <a:avLst/>
          </a:prstGeom>
          <a:solidFill>
            <a:srgbClr val="F3F1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2" tIns="45694" rIns="91392" bIns="45694" anchor="ctr"/>
          <a:lstStyle/>
          <a:p>
            <a:pPr algn="ctr" defTabSz="454025"/>
            <a:endParaRPr lang="en-GB" altLang="zh-HK" sz="1700">
              <a:solidFill>
                <a:srgbClr val="FFFFFF"/>
              </a:solidFill>
            </a:endParaRPr>
          </a:p>
        </p:txBody>
      </p:sp>
      <p:pic>
        <p:nvPicPr>
          <p:cNvPr id="16" name="Picture 11" descr="AEG LICENS LOGO - small us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20" y="6129343"/>
            <a:ext cx="1166446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82983" y="1107014"/>
            <a:ext cx="8265318" cy="4738987"/>
          </a:xfrm>
          <a:prstGeom prst="rect">
            <a:avLst/>
          </a:prstGeom>
        </p:spPr>
        <p:txBody>
          <a:bodyPr lIns="107997" tIns="45718" rIns="107997" bIns="45718"/>
          <a:lstStyle/>
          <a:p>
            <a:pPr lvl="0"/>
            <a:r>
              <a:rPr lang="en-US" altLang="zh-HK" noProof="0" smtClean="0"/>
              <a:t>Click icon to add picture</a:t>
            </a:r>
            <a:endParaRPr lang="en-GB" noProof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77050" y="314277"/>
            <a:ext cx="8372607" cy="640762"/>
          </a:xfrm>
          <a:prstGeom prst="rect">
            <a:avLst/>
          </a:prstGeom>
        </p:spPr>
        <p:txBody>
          <a:bodyPr/>
          <a:lstStyle>
            <a:lvl1pPr>
              <a:lnSpc>
                <a:spcPts val="1929"/>
              </a:lnSpc>
              <a:spcBef>
                <a:spcPts val="0"/>
              </a:spcBef>
              <a:defRPr sz="1700" cap="all">
                <a:solidFill>
                  <a:srgbClr val="837870"/>
                </a:solidFill>
              </a:defRPr>
            </a:lvl1pPr>
            <a:lvl2pPr>
              <a:lnSpc>
                <a:spcPts val="1929"/>
              </a:lnSpc>
              <a:spcBef>
                <a:spcPts val="0"/>
              </a:spcBef>
              <a:defRPr sz="1700" b="0">
                <a:solidFill>
                  <a:srgbClr val="837870"/>
                </a:solidFill>
              </a:defRPr>
            </a:lvl2pPr>
            <a:lvl3pPr>
              <a:lnSpc>
                <a:spcPts val="1800"/>
              </a:lnSpc>
              <a:spcBef>
                <a:spcPts val="0"/>
              </a:spcBef>
              <a:defRPr sz="1800">
                <a:solidFill>
                  <a:srgbClr val="837870"/>
                </a:solidFill>
              </a:defRPr>
            </a:lvl3pPr>
            <a:lvl4pPr>
              <a:lnSpc>
                <a:spcPts val="1800"/>
              </a:lnSpc>
              <a:spcBef>
                <a:spcPts val="0"/>
              </a:spcBef>
              <a:defRPr sz="1800">
                <a:solidFill>
                  <a:srgbClr val="837870"/>
                </a:solidFill>
              </a:defRPr>
            </a:lvl4pPr>
            <a:lvl5pPr>
              <a:lnSpc>
                <a:spcPts val="1800"/>
              </a:lnSpc>
              <a:spcBef>
                <a:spcPts val="0"/>
              </a:spcBef>
              <a:defRPr sz="1800">
                <a:solidFill>
                  <a:srgbClr val="837870"/>
                </a:solidFill>
              </a:defRPr>
            </a:lvl5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701" y="1270001"/>
            <a:ext cx="3064644" cy="4576763"/>
          </a:xfrm>
          <a:prstGeom prst="rect">
            <a:avLst/>
          </a:prstGeom>
        </p:spPr>
        <p:txBody>
          <a:bodyPr lIns="99198" rIns="99198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GB" dirty="0"/>
          </a:p>
        </p:txBody>
      </p:sp>
      <p:sp>
        <p:nvSpPr>
          <p:cNvPr id="10" name="Title Placeholder 10"/>
          <p:cNvSpPr>
            <a:spLocks noGrp="1"/>
          </p:cNvSpPr>
          <p:nvPr>
            <p:ph type="title"/>
          </p:nvPr>
        </p:nvSpPr>
        <p:spPr>
          <a:xfrm rot="5400000">
            <a:off x="6218616" y="2927007"/>
            <a:ext cx="5543093" cy="311002"/>
          </a:xfrm>
          <a:prstGeom prst="rect">
            <a:avLst/>
          </a:prstGeom>
        </p:spPr>
        <p:txBody>
          <a:bodyPr lIns="83988" tIns="41994" rIns="83988" bIns="41994" rtlCol="0" anchor="ctr" anchorCtr="0">
            <a:normAutofit/>
          </a:bodyPr>
          <a:lstStyle>
            <a:lvl1pPr>
              <a:defRPr b="1"/>
            </a:lvl1pPr>
          </a:lstStyle>
          <a:p>
            <a:r>
              <a:rPr lang="en-US" altLang="zh-HK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175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 lIns="107287" tIns="53643" rIns="107287" bIns="53643"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107287" tIns="53643" rIns="107287" bIns="5364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50A7-D742-4ECB-847D-D5EE423355F9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68976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CC07B-6FE8-4A80-B5BB-2678ACE20FAC}" type="slidenum">
              <a:rPr lang="en-US" altLang="zh-HK"/>
              <a:pPr>
                <a:defRPr/>
              </a:pPr>
              <a:t>‹#›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1012454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80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6151801" y="5410205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6154615" y="5845180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184638" y="635635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31394-E113-4A38-BD65-52084BA50375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119440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76" y="4603750"/>
            <a:ext cx="6400800" cy="80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6151801" y="5410205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6154615" y="5845180"/>
            <a:ext cx="2883877" cy="40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184638" y="635635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7220A-2959-400F-BBC2-01FBF663AF6E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8693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3453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6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4" Type="http://schemas.openxmlformats.org/officeDocument/2006/relationships/image" Target="../media/image7.png"/><Relationship Id="rId15" Type="http://schemas.openxmlformats.org/officeDocument/2006/relationships/image" Target="../media/image8.jpe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14" Type="http://schemas.openxmlformats.org/officeDocument/2006/relationships/image" Target="../media/image10.jpeg"/><Relationship Id="rId15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20" Type="http://schemas.openxmlformats.org/officeDocument/2006/relationships/image" Target="../media/image6.png"/><Relationship Id="rId10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86.xml"/><Relationship Id="rId19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738"/>
          <a:stretch/>
        </p:blipFill>
        <p:spPr bwMode="auto">
          <a:xfrm>
            <a:off x="-23228" y="-4194"/>
            <a:ext cx="123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01" y="8464550"/>
            <a:ext cx="1028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3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1" r:id="rId2"/>
    <p:sldLayoutId id="2147483662" r:id="rId3"/>
    <p:sldLayoutId id="214748370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700" r:id="rId16"/>
    <p:sldLayoutId id="2147483704" r:id="rId17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marL="0" indent="0" algn="r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lang="en-US" altLang="zh-HK" sz="3600" kern="1200" dirty="0" smtClean="0">
          <a:solidFill>
            <a:schemeClr val="tx1">
              <a:tint val="75000"/>
            </a:schemeClr>
          </a:solidFill>
          <a:latin typeface="+mn-lt"/>
          <a:ea typeface="ヒラギノ角ゴ Pro W3" pitchFamily="-108" charset="-128"/>
          <a:cs typeface="+mn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altLang="zh-HK" smtClean="0"/>
              <a:t>July/2013</a:t>
            </a:r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-14510"/>
            <a:ext cx="9144000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01" y="8464550"/>
            <a:ext cx="1028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3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marL="0" indent="0" algn="r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lang="en-US" altLang="zh-HK" sz="3600" kern="1200" dirty="0" smtClean="0">
          <a:solidFill>
            <a:schemeClr val="tx1">
              <a:tint val="75000"/>
            </a:schemeClr>
          </a:solidFill>
          <a:latin typeface="+mn-lt"/>
          <a:ea typeface="ヒラギノ角ゴ Pro W3" pitchFamily="-108" charset="-128"/>
          <a:cs typeface="+mn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ヒラギノ角ゴ Pro W3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AutoShape 13" descr="data:image/jpg;base64,/9j/4AAQSkZJRgABAQAAAQABAAD/2wCEAAkGBhIPERUUEBQQFRIRFRMXGBcYERodFxUTGBgXHBMXGBcYJyYgGBkmGRUUHzAgIycpLiwsFR4xNTAqNSYrLCkBCQoKDgwOGg8PGjUkHyQ1KiwpNTQ1LCw0LSoyNCovNSkwLS4vLC01KS8vLyo0LDAqLCksLDUpNCwsLCwsLCwpLP/AABEIAEMBgAMBIgACEQEDEQH/xAAcAAEAAwADAQEAAAAAAAAAAAAABAYHAQMFAgj/xAA8EAABAwMDAgQEAwUHBQEAAAABAAIDBBETBRIhBjEHQVFxFCIyYYGRoRUjQlKxJFRyc5PBwkNiY5KyF//EABoBAQADAQEBAAAAAAAAAAAAAAABAgQDBQf/xAAuEQACAgEDAwIEBgMBAAAAAAAAAQIRAwQSIQUxQRNhUXGRoRQigbHB0RUy8EL/2gAMAwEAAhEDEQA/AOjImRQs6+onF7g1gJc42AHmV4h9RfBLyIJL9uVeun/DYWD6skuPOwHge581a26NSxC2OFo+7QtMdNJq3weFn63hxy2wW4xky278LnItjn6dpJgbxRG/mALj2KpHU/h26FpkpCXNHJYTyB6g+aT00oq1yW0/WsOWW2a2v7FTyJkUEVC5zrKe2TciZFCzpnQE3ImRQs6Z0BNyJkULOmdATciZFCzpnQE3ImRQs6Z0BNyJkULOmdATciZFCzpnQE3ImRQs6Z0BNyJkULOmdATciZFCzpnQE3ImRQs6Z0BNyJkULOmdATciZFCzpnQE3ImRQs6Z0BNyJkULOmdATciZFCzpnQE3ImRQs6Z0BNyJkULOmdATciZFCzpnQE3ImRQs6Z0B53xC07wq6dBaaqQcklsYPkB3d+KyEyX49eF+julYhFQwAdmxNP6crVpopyt+Dw+uZ5Y8ChH/ANOv0K74h+IXwNoKexqHC9z2jaexI8ysu+IrKxxO6old5hpNh+Hkomqzuqq+UuJvJM5oPo29m/kv0JoGixUkDGRNaAGi5tyTbkk+66/mzSfNJGFvF03DF7d05GFU2s1lDICJJmPH8LySCP8ACeCtg6I6yZqURuA2aO29v/IfZceIOgRVNHIXNbkjaXMdbkEff0WT+GOpOj1GIA8Sbmu+4sbfqi3YppXaZM/R6hppZFHbOJ73ijoApZ2zxi0c97gdg8dz9r8Kl/ELZPFqnDtNkJ7scwg+nzC/6LCmTcLjqIbZ8HpdG1Dzaepd1wejnTOrL4Z6LBWTPbUM3ta1xA3Ecjb6e5UifWNIaXD4Ca43C+93cX57rmsdq2zVPWKOR44wbaq6rz82ipZ0zq2dN6VSalTSxRxiOsjBcx28/O0Hjgm1/JfOtaJTabQsFRHvrpwT9R/dD7gG3Cek6vwR+Ohv9Onuuq4+vfsVXOmdaBVadplFRU81RSukdM1tyHuHzW5Peyh9QdM0mylqqZrmw1EjGOjJPnfm558irPC15KQ6jCT/ANWk20nxTa8dyl50zrQ+pafSqCURvopHksDrte+3P4rwtO0am1StDaWN9PTxsDpASSRa9zz68BQ8TTq+ScfUIyh6ji1Grt1/ZWs64zq7ftzRxN8MaZwi3bcu8/Ve261+y8kv02iqZWSsNXF8pjc15Fv5gbd1Dx+6LR1jla9OV9125X1r9GV/OmdaR1DR6TRRRSPpHOE7bgCR1xx58rMKmdjpSY2lrC7ht+wv2uonj2cWX02rWoTkotL3r+zvzpnWl650JS/s4yU8QE7Y2PuHuJt/FwT6XXneGfR1PVQvmqmB7XODWXcRYj6ux57hX9CW5RM/+Uw+lLLTpOq4v9yi51znVu0XpGB81XNPdtJSOd8oJu61+L+nCk6bqGlajIKYU74i/iN+8nnyuCVCxPyy8tfFXti2l3a8ef8AqKPnTOrr0h0fD8bVQVjMgp2bhyRfnuLfZSNFj0ivn+HjpJY3uDrP3O4LQfvx2RYW/JE+owi3UW0km2qqnz8ShZ0zq79I9MUpfXNqI8wpCNvzEEgbr/Se5sFAqta0nY7ZQTNdY2Je7g+R7p6XFtlvxyc3CEG6rtXlX5ZV86Z1AdNzxde90LRR1NdFFM3dG/dcXIvZpI7fcLmlbo2ZZrHBzfhWQM6Z1ofw2kOrXUfwr2v3Fm8PdbcPPuvF03opn7VfTSHdDCC9xvb5O4BI7Lo8L8P2MUeo42m5Rapbua5XtyVbOmdW3rTRKWingmijD6ST6mhx2kg2I3d/uu3X+g2yTU76Af2eq2juSGHuee9rAo8UuV8CY9QxNRk7SlfL9u6fuU3Omde74gQ0dNK2npWDdEP3km4kud/KQeB68eqkeHmiQVcdWZ2bzFGHN+Yixs7nj2Cr6b3bTo9XFYPXadffl0VrOmdQXy8lalqem6ZRU0EktI+R0zGk7Xu725vykIbr57E6jVLC4ra25dqr+WjO865zqxOZQ19RBBSwPpt7/nc5xN227C/t+qsOqjTqKYU09HIIuLzFzrH/ALuPJWWK+b4OM9eotR2Pc+a4uvr+xnedc51dOnukKOorJ8cmenhY17WtPLy6/wAnrxb9V9vqNLqN8NRC6jey4Y9xdYe/ldPSdW2RLqEd22MW6pvjtft3+ZR865zqGXND7Xu0OIv6i/BVy1yKEUY+nc1g2gO7OuO3qbKijdmrJmUHFV3KxnTOoGX3TL7qhoJ+dM6gZfdMvugIWX3X6Q6B1FtTp8DgQdrAx3+Jo+YL82K/eFXW4opTBObQTHg+TH+p+x4C1aeajLnyeH1fBLPhuPePJ4nW+kyUNfKDcbnmRjvKzjcWP2WndKeLlJJC1tU7FKwBpuCWusO4I7Ky9VdI0+qQhsn1Dlkje7SfQ+Y+yyXUvBiujcRFjlb/ADbg0/kV2cZ45Nx5TPNjn0+twxx53tlE9/xD8VoJIHU9ETIZRZzwCA1v2v5rwfB7RXz1olsdlOC4m3BcQQBf15uu/RvBSqkd/aXMiYLdiHEjztbsVrWmaXTaXTbWbY4oxdzieSfNzj5lTGEpy3T4orl1GDS4Xg073OXcq/jRqjYtPx/xTvaB7NILlhbZOFY/ELq86nVbmXEEV2xj15N328ieFWlnzyUpHr9KwSwYafd8mneCjr1Elv5H/wDBenXaprjg9vwjNp3C+MfTzzf2WUafq01ObwSSRk8Xa4g2/D2CnnrOv/vVT/quSORKO3krm0Up5nl/K7rvfFF06B0b4Fsuo1ocxsG5rG9i554PuDewX34h6e3UKePUqbcQWgStvcst7el+VntXr1TMwMlmlewdmueSB+C4pdaqIo3RxyytjffcwPIab97hRvjt21x/Jf8ADZfV9fd+b7bfh/Jr+ua3FSaXSOmp2ThzG2Duw4VLrOupNRqaaPa2OGORm2Nva9+CVUqnV55WNjklkdGz6Wl5LW+wPZRopSwhzSQ4G4I7gpLK327DBoY402+Zc17X7G+dW6hqcczRRU7ZItjfmLATu8xyq90rqM0eozN1FghlrYdreABxdZ2Os6/+9VP+q5Qa7V5qhwdNLJI5vYucSR7Eq8sybsz4unSjB45beVVpOy1//m1a6sxGN+Mv5kv8uO/1A+y8frDTYaSqfDBI6RjALuJH1W5HHovkdb12PH8RNt/zHXt6d14bnEm57lcpbK4R6GFajdeSSpKqXn3ZqXikbUVF3+hv9Aszhl+Yd+4/qu2s1eeZrWyyyPawWaHOJDR9geyiA2UTkpSsnS4pYMWxv4/c3efVcNVRRPNo6umxu/8AU7f1K+mvZSV9FQwfQxsr3j7kXb/QrEqjWJ5CwvllcYrbCXkllu230X0ddqMubNLmtbJvO+3pu7rt6/seb/jHX+3h/Xmn+iZq2j1Aqo9SogQ2dz5NgJtu5P8Auq50X0NWR1sb5o3RxwO3Pc42Fh6FUVlfIJMoe8SXvvDjuv639V6lb1pWzM2STylvYje75h9+eVXfF02uxo/C5oKUcclUu9+OK4NU6X1htTq1fJFZzGwhoPk7ae/53Xm9FdcGrrTTmCniyCQb4m2eCAT3PsssoNUmpyTDJJGXCztriLj0NvJddNXSRPEkb3MkHIc02IPuFPrPgo+mxe5fFJL2pUbB4dQSQy6mxl3yRvs3d3c4b9t/dQtWrtbnhkjkpGhkjXNcQwXAPexWb0/UdVG57455mvkIL3CQguI7EnzXeesq48GqqbH/AMrk9Vba5Ieiyeq8n5W3XdPwkfVR01UR0rKpzf3MhsDu87kdvwP5L1PC199Ug7/9T/4cq5Jq0zohE6SQxNNwwuO0H1A/Erqo62SF4fE9zHt7OabEX4NiPsuSaUk0ehkjkyYpwk1zaXyZqfUniHHRVswjpIc8bnDKRyT5kqV05OyKhnrNRe9hr3bNwHzBvIG37d/yWQVNU+VxfI5znuNy4m5J+5XfUavPJG2N8sjo2fS0uJa32Hkunrc2/wBDC+nrYoRddtz80vCv3NaqKWkrtJkhoXyy/CHeNwO+/Jt7cldXhjrEo02q5J+HvsB/hu3kf7rKqDV56e+GWSPcLHa4i4+9u65ptYnia5scsjWyfUGvIDvcDupWVWnREtBJ45Y91ptSV/f6nVUVbnvc5xJc4kk37laP4PNc+Oua0EkxNAHqTvsFmKmadrM9NfBLJHutfY8i9u17Lljkoytm7VYpZsLxx47fZo9mv6Hr4mvkkp5GsYC5xuLBo7laxqVbXR0dKaCFspMbd123sNot3WL1HVlbI0sfU1DmOBBaZCQQe4I9FzF1dWsaGtqagNaAABK6wA7ALpCcY3VmPUabNn2ue10/ei46vS6hV1VN8c1tLucWMk22Af8AUO3nwrLT1urwVDaeaFlVCXAZS36o+Luv5cevosir9fqagATzTSBpuA55IB9RfzU6HriuYzYKia3+Y64Hp3UrIk75K5NHklBRqPHFV290+5o1b00BqM37MnZBLHE12MdnuN7j08h7XXo9PVFXWmSHVaSMQtabyFoHzD7+fnyPRYnFqUrJMrZHiW994cd1/denX9aVs7Nkk8pbaxG93I+/PKlZYrmimTQZZJR3J8JW+6+TX8kjUOlphE+qjbelEjw11/IOIHH4LwDOfv8Amu/9rz4sOWTDe+Pcdl/8PZRFndeD1sbyJNTd/D5f2feX3TL7r4RRR13M+8vumX3XwiUNzC4XKIULf0r4oVdAAw/voR2Y48j2d3/BX+m8caIt/eMna7zAZcfndYiuLLvHPKPB5ufpeDM9zVP2Nq1DxzpWt/cRTPd5Bw2j8+VRdV8RZNQLxV3EPOyNnb7B3834qn2XKSzykRi6Xgxcpcg2ubCwvx7IiLiemlSoIiKCQiIgCIiAIiIAiIgCIiAIiIAiIgCIiAIiIAiIgCIiAIiIAiIgCIiAIiIAiIgCIiAIiIAiIgCIiAIiIAiIgCIiAIiIAiIgCIiAIiIAiIgCIiAIiIAiIgCIiAIiIAiIgCIiAIiIAiIgCIiAIiIAiIgCIiAIiIAiIgP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3" name="AutoShape 15" descr="data:image/jpg;base64,/9j/4AAQSkZJRgABAQAAAQABAAD/2wCEAAkGBhIPERUUEBQQFRIRFRMXGBcYERodFxUTGBgXHBMXGBcYJyYgGBkmGRUUHzAgIycpLiwsFR4xNTAqNSYrLCkBCQoKDgwOGg8PGjUkHyQ1KiwpNTQ1LCw0LSoyNCovNSkwLS4vLC01KS8vLyo0LDAqLCksLDUpNCwsLCwsLCwpLP/AABEIAEMBgAMBIgACEQEDEQH/xAAcAAEAAwADAQEAAAAAAAAAAAAABAYHAQMFAgj/xAA8EAABAwMDAgQEAwUHBQEAAAABAAIDBBETBRIhBjEHQVFxFCIyYYGRoRUjQlKxJFRyc5PBwkNiY5KyF//EABoBAQADAQEBAAAAAAAAAAAAAAABAgQDBQf/xAAuEQACAgEDAwIEBgMBAAAAAAAAAQIRAwQSIQUxQRNhUXGRoRQigbHB0RUy8EL/2gAMAwEAAhEDEQA/AOjImRQs6+onF7g1gJc42AHmV4h9RfBLyIJL9uVeun/DYWD6skuPOwHge581a26NSxC2OFo+7QtMdNJq3weFn63hxy2wW4xky278LnItjn6dpJgbxRG/mALj2KpHU/h26FpkpCXNHJYTyB6g+aT00oq1yW0/WsOWW2a2v7FTyJkUEVC5zrKe2TciZFCzpnQE3ImRQs6Z0BNyJkULOmdATciZFCzpnQE3ImRQs6Z0BNyJkULOmdATciZFCzpnQE3ImRQs6Z0BNyJkULOmdATciZFCzpnQE3ImRQs6Z0BNyJkULOmdATciZFCzpnQE3ImRQs6Z0BNyJkULOmdATciZFCzpnQE3ImRQs6Z0BNyJkULOmdATciZFCzpnQE3ImRQs6Z0B53xC07wq6dBaaqQcklsYPkB3d+KyEyX49eF+julYhFQwAdmxNP6crVpopyt+Dw+uZ5Y8ChH/ANOv0K74h+IXwNoKexqHC9z2jaexI8ysu+IrKxxO6old5hpNh+Hkomqzuqq+UuJvJM5oPo29m/kv0JoGixUkDGRNaAGi5tyTbkk+66/mzSfNJGFvF03DF7d05GFU2s1lDICJJmPH8LySCP8ACeCtg6I6yZqURuA2aO29v/IfZceIOgRVNHIXNbkjaXMdbkEff0WT+GOpOj1GIA8Sbmu+4sbfqi3YppXaZM/R6hppZFHbOJ73ijoApZ2zxi0c97gdg8dz9r8Kl/ELZPFqnDtNkJ7scwg+nzC/6LCmTcLjqIbZ8HpdG1Dzaepd1wejnTOrL4Z6LBWTPbUM3ta1xA3Ecjb6e5UifWNIaXD4Ca43C+93cX57rmsdq2zVPWKOR44wbaq6rz82ipZ0zq2dN6VSalTSxRxiOsjBcx28/O0Hjgm1/JfOtaJTabQsFRHvrpwT9R/dD7gG3Cek6vwR+Ohv9Onuuq4+vfsVXOmdaBVadplFRU81RSukdM1tyHuHzW5Peyh9QdM0mylqqZrmw1EjGOjJPnfm558irPC15KQ6jCT/ANWk20nxTa8dyl50zrQ+pafSqCURvopHksDrte+3P4rwtO0am1StDaWN9PTxsDpASSRa9zz68BQ8TTq+ScfUIyh6ji1Grt1/ZWs64zq7ftzRxN8MaZwi3bcu8/Ve261+y8kv02iqZWSsNXF8pjc15Fv5gbd1Dx+6LR1jla9OV9125X1r9GV/OmdaR1DR6TRRRSPpHOE7bgCR1xx58rMKmdjpSY2lrC7ht+wv2uonj2cWX02rWoTkotL3r+zvzpnWl650JS/s4yU8QE7Y2PuHuJt/FwT6XXneGfR1PVQvmqmB7XODWXcRYj6ux57hX9CW5RM/+Uw+lLLTpOq4v9yi51znVu0XpGB81XNPdtJSOd8oJu61+L+nCk6bqGlajIKYU74i/iN+8nnyuCVCxPyy8tfFXti2l3a8ef8AqKPnTOrr0h0fD8bVQVjMgp2bhyRfnuLfZSNFj0ivn+HjpJY3uDrP3O4LQfvx2RYW/JE+owi3UW0km2qqnz8ShZ0zq79I9MUpfXNqI8wpCNvzEEgbr/Se5sFAqta0nY7ZQTNdY2Je7g+R7p6XFtlvxyc3CEG6rtXlX5ZV86Z1AdNzxde90LRR1NdFFM3dG/dcXIvZpI7fcLmlbo2ZZrHBzfhWQM6Z1ofw2kOrXUfwr2v3Fm8PdbcPPuvF03opn7VfTSHdDCC9xvb5O4BI7Lo8L8P2MUeo42m5Rapbua5XtyVbOmdW3rTRKWingmijD6ST6mhx2kg2I3d/uu3X+g2yTU76Af2eq2juSGHuee9rAo8UuV8CY9QxNRk7SlfL9u6fuU3Omde74gQ0dNK2npWDdEP3km4kud/KQeB68eqkeHmiQVcdWZ2bzFGHN+Yixs7nj2Cr6b3bTo9XFYPXadffl0VrOmdQXy8lalqem6ZRU0EktI+R0zGk7Xu725vykIbr57E6jVLC4ra25dqr+WjO865zqxOZQ19RBBSwPpt7/nc5xN227C/t+qsOqjTqKYU09HIIuLzFzrH/ALuPJWWK+b4OM9eotR2Pc+a4uvr+xnedc51dOnukKOorJ8cmenhY17WtPLy6/wAnrxb9V9vqNLqN8NRC6jey4Y9xdYe/ldPSdW2RLqEd22MW6pvjtft3+ZR865zqGXND7Xu0OIv6i/BVy1yKEUY+nc1g2gO7OuO3qbKijdmrJmUHFV3KxnTOoGX3TL7qhoJ+dM6gZfdMvugIWX3X6Q6B1FtTp8DgQdrAx3+Jo+YL82K/eFXW4opTBObQTHg+TH+p+x4C1aeajLnyeH1fBLPhuPePJ4nW+kyUNfKDcbnmRjvKzjcWP2WndKeLlJJC1tU7FKwBpuCWusO4I7Ky9VdI0+qQhsn1Dlkje7SfQ+Y+yyXUvBiujcRFjlb/ADbg0/kV2cZ45Nx5TPNjn0+twxx53tlE9/xD8VoJIHU9ETIZRZzwCA1v2v5rwfB7RXz1olsdlOC4m3BcQQBf15uu/RvBSqkd/aXMiYLdiHEjztbsVrWmaXTaXTbWbY4oxdzieSfNzj5lTGEpy3T4orl1GDS4Xg073OXcq/jRqjYtPx/xTvaB7NILlhbZOFY/ELq86nVbmXEEV2xj15N328ieFWlnzyUpHr9KwSwYafd8mneCjr1Elv5H/wDBenXaprjg9vwjNp3C+MfTzzf2WUafq01ObwSSRk8Xa4g2/D2CnnrOv/vVT/quSORKO3krm0Up5nl/K7rvfFF06B0b4Fsuo1ocxsG5rG9i554PuDewX34h6e3UKePUqbcQWgStvcst7el+VntXr1TMwMlmlewdmueSB+C4pdaqIo3RxyytjffcwPIab97hRvjt21x/Jf8ADZfV9fd+b7bfh/Jr+ua3FSaXSOmp2ThzG2Duw4VLrOupNRqaaPa2OGORm2Nva9+CVUqnV55WNjklkdGz6Wl5LW+wPZRopSwhzSQ4G4I7gpLK327DBoY402+Zc17X7G+dW6hqcczRRU7ZItjfmLATu8xyq90rqM0eozN1FghlrYdreABxdZ2Os6/+9VP+q5Qa7V5qhwdNLJI5vYucSR7Eq8sybsz4unSjB45beVVpOy1//m1a6sxGN+Mv5kv8uO/1A+y8frDTYaSqfDBI6RjALuJH1W5HHovkdb12PH8RNt/zHXt6d14bnEm57lcpbK4R6GFajdeSSpKqXn3ZqXikbUVF3+hv9Aszhl+Yd+4/qu2s1eeZrWyyyPawWaHOJDR9geyiA2UTkpSsnS4pYMWxv4/c3efVcNVRRPNo6umxu/8AU7f1K+mvZSV9FQwfQxsr3j7kXb/QrEqjWJ5CwvllcYrbCXkllu230X0ddqMubNLmtbJvO+3pu7rt6/seb/jHX+3h/Xmn+iZq2j1Aqo9SogQ2dz5NgJtu5P8Auq50X0NWR1sb5o3RxwO3Pc42Fh6FUVlfIJMoe8SXvvDjuv639V6lb1pWzM2STylvYje75h9+eVXfF02uxo/C5oKUcclUu9+OK4NU6X1htTq1fJFZzGwhoPk7ae/53Xm9FdcGrrTTmCniyCQb4m2eCAT3PsssoNUmpyTDJJGXCztriLj0NvJddNXSRPEkb3MkHIc02IPuFPrPgo+mxe5fFJL2pUbB4dQSQy6mxl3yRvs3d3c4b9t/dQtWrtbnhkjkpGhkjXNcQwXAPexWb0/UdVG57455mvkIL3CQguI7EnzXeesq48GqqbH/AMrk9Vba5Ieiyeq8n5W3XdPwkfVR01UR0rKpzf3MhsDu87kdvwP5L1PC199Ug7/9T/4cq5Jq0zohE6SQxNNwwuO0H1A/Erqo62SF4fE9zHt7OabEX4NiPsuSaUk0ehkjkyYpwk1zaXyZqfUniHHRVswjpIc8bnDKRyT5kqV05OyKhnrNRe9hr3bNwHzBvIG37d/yWQVNU+VxfI5znuNy4m5J+5XfUavPJG2N8sjo2fS0uJa32Hkunrc2/wBDC+nrYoRddtz80vCv3NaqKWkrtJkhoXyy/CHeNwO+/Jt7cldXhjrEo02q5J+HvsB/hu3kf7rKqDV56e+GWSPcLHa4i4+9u65ptYnia5scsjWyfUGvIDvcDupWVWnREtBJ45Y91ptSV/f6nVUVbnvc5xJc4kk37laP4PNc+Oua0EkxNAHqTvsFmKmadrM9NfBLJHutfY8i9u17Lljkoytm7VYpZsLxx47fZo9mv6Hr4mvkkp5GsYC5xuLBo7laxqVbXR0dKaCFspMbd123sNot3WL1HVlbI0sfU1DmOBBaZCQQe4I9FzF1dWsaGtqagNaAABK6wA7ALpCcY3VmPUabNn2ue10/ei46vS6hV1VN8c1tLucWMk22Af8AUO3nwrLT1urwVDaeaFlVCXAZS36o+Luv5cevosir9fqagATzTSBpuA55IB9RfzU6HriuYzYKia3+Y64Hp3UrIk75K5NHklBRqPHFV290+5o1b00BqM37MnZBLHE12MdnuN7j08h7XXo9PVFXWmSHVaSMQtabyFoHzD7+fnyPRYnFqUrJMrZHiW994cd1/denX9aVs7Nkk8pbaxG93I+/PKlZYrmimTQZZJR3J8JW+6+TX8kjUOlphE+qjbelEjw11/IOIHH4LwDOfv8Amu/9rz4sOWTDe+Pcdl/8PZRFndeD1sbyJNTd/D5f2feX3TL7r4RRR13M+8vumX3XwiUNzC4XKIULf0r4oVdAAw/voR2Y48j2d3/BX+m8caIt/eMna7zAZcfndYiuLLvHPKPB5ufpeDM9zVP2Nq1DxzpWt/cRTPd5Bw2j8+VRdV8RZNQLxV3EPOyNnb7B3834qn2XKSzykRi6Xgxcpcg2ubCwvx7IiLiemlSoIiKCQiIgCIiAIiIAiIgCIiAIiIAiIgCIiAIiIAiIgCIiAIiIAiIgCIiAIiIAiIgCIiAIiIAiIgCIiAIiIAiIgCIiAIiIAiIgCIiAIiIAiIgCIiAIiIAiIgCIiAIiIAiIgCIiAIiIAiIgCIiAIiIAiIgCIiAIiIAiIgP/2Q=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35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43700" y="6273800"/>
            <a:ext cx="22923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192823" y="6385940"/>
            <a:ext cx="67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2DB8399-7F63-44D5-BEA2-374765F3B07E}" type="slidenum">
              <a:rPr lang="en-US" sz="1400" b="1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 descr="http://bimg1.mlstatic.com/motorola-razr-hd-xt925-camara-8mpx-movistar-personal-claro_MLA-F-4221286117_04201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9"/>
          <a:stretch/>
        </p:blipFill>
        <p:spPr bwMode="auto">
          <a:xfrm>
            <a:off x="7837762" y="274638"/>
            <a:ext cx="1254126" cy="7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9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" name="Rectangle 1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9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613" y="55189"/>
            <a:ext cx="852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13" descr="data:image/jpg;base64,/9j/4AAQSkZJRgABAQAAAQABAAD/2wCEAAkGBhIPERUUEBQQFRIRFRMXGBcYERodFxUTGBgXHBMXGBcYJyYgGBkmGRUUHzAgIycpLiwsFR4xNTAqNSYrLCkBCQoKDgwOGg8PGjUkHyQ1KiwpNTQ1LCw0LSoyNCovNSkwLS4vLC01KS8vLyo0LDAqLCksLDUpNCwsLCwsLCwpLP/AABEIAEMBgAMBIgACEQEDEQH/xAAcAAEAAwADAQEAAAAAAAAAAAAABAYHAQMFAgj/xAA8EAABAwMDAgQEAwUHBQEAAAABAAIDBBETBRIhBjEHQVFxFCIyYYGRoRUjQlKxJFRyc5PBwkNiY5KyF//EABoBAQADAQEBAAAAAAAAAAAAAAABAgQDBQf/xAAuEQACAgEDAwIEBgMBAAAAAAAAAQIRAwQSIQUxQRNhUXGRoRQigbHB0RUy8EL/2gAMAwEAAhEDEQA/AOjImRQs6+onF7g1gJc42AHmV4h9RfBLyIJL9uVeun/DYWD6skuPOwHge581a26NSxC2OFo+7QtMdNJq3weFn63hxy2wW4xky278LnItjn6dpJgbxRG/mALj2KpHU/h26FpkpCXNHJYTyB6g+aT00oq1yW0/WsOWW2a2v7FTyJkUEVC5zrKe2TciZFCzpnQE3ImRQs6Z0BNyJkULOmdATciZFCzpnQE3ImRQs6Z0BNyJkULOmdATciZFCzpnQE3ImRQs6Z0BNyJkULOmdATciZFCzpnQE3ImRQs6Z0BNyJkULOmdATciZFCzpnQE3ImRQs6Z0BNyJkULOmdATciZFCzpnQE3ImRQs6Z0BNyJkULOmdATciZFCzpnQE3ImRQs6Z0B53xC07wq6dBaaqQcklsYPkB3d+KyEyX49eF+julYhFQwAdmxNP6crVpopyt+Dw+uZ5Y8ChH/ANOv0K74h+IXwNoKexqHC9z2jaexI8ysu+IrKxxO6old5hpNh+Hkomqzuqq+UuJvJM5oPo29m/kv0JoGixUkDGRNaAGi5tyTbkk+66/mzSfNJGFvF03DF7d05GFU2s1lDICJJmPH8LySCP8ACeCtg6I6yZqURuA2aO29v/IfZceIOgRVNHIXNbkjaXMdbkEff0WT+GOpOj1GIA8Sbmu+4sbfqi3YppXaZM/R6hppZFHbOJ73ijoApZ2zxi0c97gdg8dz9r8Kl/ELZPFqnDtNkJ7scwg+nzC/6LCmTcLjqIbZ8HpdG1Dzaepd1wejnTOrL4Z6LBWTPbUM3ta1xA3Ecjb6e5UifWNIaXD4Ca43C+93cX57rmsdq2zVPWKOR44wbaq6rz82ipZ0zq2dN6VSalTSxRxiOsjBcx28/O0Hjgm1/JfOtaJTabQsFRHvrpwT9R/dD7gG3Cek6vwR+Ohv9Onuuq4+vfsVXOmdaBVadplFRU81RSukdM1tyHuHzW5Peyh9QdM0mylqqZrmw1EjGOjJPnfm558irPC15KQ6jCT/ANWk20nxTa8dyl50zrQ+pafSqCURvopHksDrte+3P4rwtO0am1StDaWN9PTxsDpASSRa9zz68BQ8TTq+ScfUIyh6ji1Grt1/ZWs64zq7ftzRxN8MaZwi3bcu8/Ve261+y8kv02iqZWSsNXF8pjc15Fv5gbd1Dx+6LR1jla9OV9125X1r9GV/OmdaR1DR6TRRRSPpHOE7bgCR1xx58rMKmdjpSY2lrC7ht+wv2uonj2cWX02rWoTkotL3r+zvzpnWl650JS/s4yU8QE7Y2PuHuJt/FwT6XXneGfR1PVQvmqmB7XODWXcRYj6ux57hX9CW5RM/+Uw+lLLTpOq4v9yi51znVu0XpGB81XNPdtJSOd8oJu61+L+nCk6bqGlajIKYU74i/iN+8nnyuCVCxPyy8tfFXti2l3a8ef8AqKPnTOrr0h0fD8bVQVjMgp2bhyRfnuLfZSNFj0ivn+HjpJY3uDrP3O4LQfvx2RYW/JE+owi3UW0km2qqnz8ShZ0zq79I9MUpfXNqI8wpCNvzEEgbr/Se5sFAqta0nY7ZQTNdY2Je7g+R7p6XFtlvxyc3CEG6rtXlX5ZV86Z1AdNzxde90LRR1NdFFM3dG/dcXIvZpI7fcLmlbo2ZZrHBzfhWQM6Z1ofw2kOrXUfwr2v3Fm8PdbcPPuvF03opn7VfTSHdDCC9xvb5O4BI7Lo8L8P2MUeo42m5Rapbua5XtyVbOmdW3rTRKWingmijD6ST6mhx2kg2I3d/uu3X+g2yTU76Af2eq2juSGHuee9rAo8UuV8CY9QxNRk7SlfL9u6fuU3Omde74gQ0dNK2npWDdEP3km4kud/KQeB68eqkeHmiQVcdWZ2bzFGHN+Yixs7nj2Cr6b3bTo9XFYPXadffl0VrOmdQXy8lalqem6ZRU0EktI+R0zGk7Xu725vykIbr57E6jVLC4ra25dqr+WjO865zqxOZQ19RBBSwPpt7/nc5xN227C/t+qsOqjTqKYU09HIIuLzFzrH/ALuPJWWK+b4OM9eotR2Pc+a4uvr+xnedc51dOnukKOorJ8cmenhY17WtPLy6/wAnrxb9V9vqNLqN8NRC6jey4Y9xdYe/ldPSdW2RLqEd22MW6pvjtft3+ZR865zqGXND7Xu0OIv6i/BVy1yKEUY+nc1g2gO7OuO3qbKijdmrJmUHFV3KxnTOoGX3TL7qhoJ+dM6gZfdMvugIWX3X6Q6B1FtTp8DgQdrAx3+Jo+YL82K/eFXW4opTBObQTHg+TH+p+x4C1aeajLnyeH1fBLPhuPePJ4nW+kyUNfKDcbnmRjvKzjcWP2WndKeLlJJC1tU7FKwBpuCWusO4I7Ky9VdI0+qQhsn1Dlkje7SfQ+Y+yyXUvBiujcRFjlb/ADbg0/kV2cZ45Nx5TPNjn0+twxx53tlE9/xD8VoJIHU9ETIZRZzwCA1v2v5rwfB7RXz1olsdlOC4m3BcQQBf15uu/RvBSqkd/aXMiYLdiHEjztbsVrWmaXTaXTbWbY4oxdzieSfNzj5lTGEpy3T4orl1GDS4Xg073OXcq/jRqjYtPx/xTvaB7NILlhbZOFY/ELq86nVbmXEEV2xj15N328ieFWlnzyUpHr9KwSwYafd8mneCjr1Elv5H/wDBenXaprjg9vwjNp3C+MfTzzf2WUafq01ObwSSRk8Xa4g2/D2CnnrOv/vVT/quSORKO3krm0Up5nl/K7rvfFF06B0b4Fsuo1ocxsG5rG9i554PuDewX34h6e3UKePUqbcQWgStvcst7el+VntXr1TMwMlmlewdmueSB+C4pdaqIo3RxyytjffcwPIab97hRvjt21x/Jf8ADZfV9fd+b7bfh/Jr+ua3FSaXSOmp2ThzG2Duw4VLrOupNRqaaPa2OGORm2Nva9+CVUqnV55WNjklkdGz6Wl5LW+wPZRopSwhzSQ4G4I7gpLK327DBoY402+Zc17X7G+dW6hqcczRRU7ZItjfmLATu8xyq90rqM0eozN1FghlrYdreABxdZ2Os6/+9VP+q5Qa7V5qhwdNLJI5vYucSR7Eq8sybsz4unSjB45beVVpOy1//m1a6sxGN+Mv5kv8uO/1A+y8frDTYaSqfDBI6RjALuJH1W5HHovkdb12PH8RNt/zHXt6d14bnEm57lcpbK4R6GFajdeSSpKqXn3ZqXikbUVF3+hv9Aszhl+Yd+4/qu2s1eeZrWyyyPawWaHOJDR9geyiA2UTkpSsnS4pYMWxv4/c3efVcNVRRPNo6umxu/8AU7f1K+mvZSV9FQwfQxsr3j7kXb/QrEqjWJ5CwvllcYrbCXkllu230X0ddqMubNLmtbJvO+3pu7rt6/seb/jHX+3h/Xmn+iZq2j1Aqo9SogQ2dz5NgJtu5P8Auq50X0NWR1sb5o3RxwO3Pc42Fh6FUVlfIJMoe8SXvvDjuv639V6lb1pWzM2STylvYje75h9+eVXfF02uxo/C5oKUcclUu9+OK4NU6X1htTq1fJFZzGwhoPk7ae/53Xm9FdcGrrTTmCniyCQb4m2eCAT3PsssoNUmpyTDJJGXCztriLj0NvJddNXSRPEkb3MkHIc02IPuFPrPgo+mxe5fFJL2pUbB4dQSQy6mxl3yRvs3d3c4b9t/dQtWrtbnhkjkpGhkjXNcQwXAPexWb0/UdVG57455mvkIL3CQguI7EnzXeesq48GqqbH/AMrk9Vba5Ieiyeq8n5W3XdPwkfVR01UR0rKpzf3MhsDu87kdvwP5L1PC199Ug7/9T/4cq5Jq0zohE6SQxNNwwuO0H1A/Erqo62SF4fE9zHt7OabEX4NiPsuSaUk0ehkjkyYpwk1zaXyZqfUniHHRVswjpIc8bnDKRyT5kqV05OyKhnrNRe9hr3bNwHzBvIG37d/yWQVNU+VxfI5znuNy4m5J+5XfUavPJG2N8sjo2fS0uJa32Hkunrc2/wBDC+nrYoRddtz80vCv3NaqKWkrtJkhoXyy/CHeNwO+/Jt7cldXhjrEo02q5J+HvsB/hu3kf7rKqDV56e+GWSPcLHa4i4+9u65ptYnia5scsjWyfUGvIDvcDupWVWnREtBJ45Y91ptSV/f6nVUVbnvc5xJc4kk37laP4PNc+Oua0EkxNAHqTvsFmKmadrM9NfBLJHutfY8i9u17Lljkoytm7VYpZsLxx47fZo9mv6Hr4mvkkp5GsYC5xuLBo7laxqVbXR0dKaCFspMbd123sNot3WL1HVlbI0sfU1DmOBBaZCQQe4I9FzF1dWsaGtqagNaAABK6wA7ALpCcY3VmPUabNn2ue10/ei46vS6hV1VN8c1tLucWMk22Af8AUO3nwrLT1urwVDaeaFlVCXAZS36o+Luv5cevosir9fqagATzTSBpuA55IB9RfzU6HriuYzYKia3+Y64Hp3UrIk75K5NHklBRqPHFV290+5o1b00BqM37MnZBLHE12MdnuN7j08h7XXo9PVFXWmSHVaSMQtabyFoHzD7+fnyPRYnFqUrJMrZHiW994cd1/denX9aVs7Nkk8pbaxG93I+/PKlZYrmimTQZZJR3J8JW+6+TX8kjUOlphE+qjbelEjw11/IOIHH4LwDOfv8Amu/9rz4sOWTDe+Pcdl/8PZRFndeD1sbyJNTd/D5f2feX3TL7r4RRR13M+8vumX3XwiUNzC4XKIULf0r4oVdAAw/voR2Y48j2d3/BX+m8caIt/eMna7zAZcfndYiuLLvHPKPB5ufpeDM9zVP2Nq1DxzpWt/cRTPd5Bw2j8+VRdV8RZNQLxV3EPOyNnb7B3834qn2XKSzykRi6Xgxcpcg2ubCwvx7IiLiemlSoIiKCQiIgCIiAIiIAiIgCIiAIiIAiIgCIiAIiIAiIgCIiAIiIAiIgCIiAIiIAiIgCIiAIiIAiIgCIiAIiIAiIgCIiAIiIAiIgCIiAIiIAiIgCIiAIiIAiIgCIiAIiIAiIgCIiAIiIAiIgCIiAIiIAiIgCIiAIiIAiIgP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3" name="AutoShape 15" descr="data:image/jpg;base64,/9j/4AAQSkZJRgABAQAAAQABAAD/2wCEAAkGBhIPERUUEBQQFRIRFRMXGBcYERodFxUTGBgXHBMXGBcYJyYgGBkmGRUUHzAgIycpLiwsFR4xNTAqNSYrLCkBCQoKDgwOGg8PGjUkHyQ1KiwpNTQ1LCw0LSoyNCovNSkwLS4vLC01KS8vLyo0LDAqLCksLDUpNCwsLCwsLCwpLP/AABEIAEMBgAMBIgACEQEDEQH/xAAcAAEAAwADAQEAAAAAAAAAAAAABAYHAQMFAgj/xAA8EAABAwMDAgQEAwUHBQEAAAABAAIDBBETBRIhBjEHQVFxFCIyYYGRoRUjQlKxJFRyc5PBwkNiY5KyF//EABoBAQADAQEBAAAAAAAAAAAAAAABAgQDBQf/xAAuEQACAgEDAwIEBgMBAAAAAAAAAQIRAwQSIQUxQRNhUXGRoRQigbHB0RUy8EL/2gAMAwEAAhEDEQA/AOjImRQs6+onF7g1gJc42AHmV4h9RfBLyIJL9uVeun/DYWD6skuPOwHge581a26NSxC2OFo+7QtMdNJq3weFn63hxy2wW4xky278LnItjn6dpJgbxRG/mALj2KpHU/h26FpkpCXNHJYTyB6g+aT00oq1yW0/WsOWW2a2v7FTyJkUEVC5zrKe2TciZFCzpnQE3ImRQs6Z0BNyJkULOmdATciZFCzpnQE3ImRQs6Z0BNyJkULOmdATciZFCzpnQE3ImRQs6Z0BNyJkULOmdATciZFCzpnQE3ImRQs6Z0BNyJkULOmdATciZFCzpnQE3ImRQs6Z0BNyJkULOmdATciZFCzpnQE3ImRQs6Z0BNyJkULOmdATciZFCzpnQE3ImRQs6Z0B53xC07wq6dBaaqQcklsYPkB3d+KyEyX49eF+julYhFQwAdmxNP6crVpopyt+Dw+uZ5Y8ChH/ANOv0K74h+IXwNoKexqHC9z2jaexI8ysu+IrKxxO6old5hpNh+Hkomqzuqq+UuJvJM5oPo29m/kv0JoGixUkDGRNaAGi5tyTbkk+66/mzSfNJGFvF03DF7d05GFU2s1lDICJJmPH8LySCP8ACeCtg6I6yZqURuA2aO29v/IfZceIOgRVNHIXNbkjaXMdbkEff0WT+GOpOj1GIA8Sbmu+4sbfqi3YppXaZM/R6hppZFHbOJ73ijoApZ2zxi0c97gdg8dz9r8Kl/ELZPFqnDtNkJ7scwg+nzC/6LCmTcLjqIbZ8HpdG1Dzaepd1wejnTOrL4Z6LBWTPbUM3ta1xA3Ecjb6e5UifWNIaXD4Ca43C+93cX57rmsdq2zVPWKOR44wbaq6rz82ipZ0zq2dN6VSalTSxRxiOsjBcx28/O0Hjgm1/JfOtaJTabQsFRHvrpwT9R/dD7gG3Cek6vwR+Ohv9Onuuq4+vfsVXOmdaBVadplFRU81RSukdM1tyHuHzW5Peyh9QdM0mylqqZrmw1EjGOjJPnfm558irPC15KQ6jCT/ANWk20nxTa8dyl50zrQ+pafSqCURvopHksDrte+3P4rwtO0am1StDaWN9PTxsDpASSRa9zz68BQ8TTq+ScfUIyh6ji1Grt1/ZWs64zq7ftzRxN8MaZwi3bcu8/Ve261+y8kv02iqZWSsNXF8pjc15Fv5gbd1Dx+6LR1jla9OV9125X1r9GV/OmdaR1DR6TRRRSPpHOE7bgCR1xx58rMKmdjpSY2lrC7ht+wv2uonj2cWX02rWoTkotL3r+zvzpnWl650JS/s4yU8QE7Y2PuHuJt/FwT6XXneGfR1PVQvmqmB7XODWXcRYj6ux57hX9CW5RM/+Uw+lLLTpOq4v9yi51znVu0XpGB81XNPdtJSOd8oJu61+L+nCk6bqGlajIKYU74i/iN+8nnyuCVCxPyy8tfFXti2l3a8ef8AqKPnTOrr0h0fD8bVQVjMgp2bhyRfnuLfZSNFj0ivn+HjpJY3uDrP3O4LQfvx2RYW/JE+owi3UW0km2qqnz8ShZ0zq79I9MUpfXNqI8wpCNvzEEgbr/Se5sFAqta0nY7ZQTNdY2Je7g+R7p6XFtlvxyc3CEG6rtXlX5ZV86Z1AdNzxde90LRR1NdFFM3dG/dcXIvZpI7fcLmlbo2ZZrHBzfhWQM6Z1ofw2kOrXUfwr2v3Fm8PdbcPPuvF03opn7VfTSHdDCC9xvb5O4BI7Lo8L8P2MUeo42m5Rapbua5XtyVbOmdW3rTRKWingmijD6ST6mhx2kg2I3d/uu3X+g2yTU76Af2eq2juSGHuee9rAo8UuV8CY9QxNRk7SlfL9u6fuU3Omde74gQ0dNK2npWDdEP3km4kud/KQeB68eqkeHmiQVcdWZ2bzFGHN+Yixs7nj2Cr6b3bTo9XFYPXadffl0VrOmdQXy8lalqem6ZRU0EktI+R0zGk7Xu725vykIbr57E6jVLC4ra25dqr+WjO865zqxOZQ19RBBSwPpt7/nc5xN227C/t+qsOqjTqKYU09HIIuLzFzrH/ALuPJWWK+b4OM9eotR2Pc+a4uvr+xnedc51dOnukKOorJ8cmenhY17WtPLy6/wAnrxb9V9vqNLqN8NRC6jey4Y9xdYe/ldPSdW2RLqEd22MW6pvjtft3+ZR865zqGXND7Xu0OIv6i/BVy1yKEUY+nc1g2gO7OuO3qbKijdmrJmUHFV3KxnTOoGX3TL7qhoJ+dM6gZfdMvugIWX3X6Q6B1FtTp8DgQdrAx3+Jo+YL82K/eFXW4opTBObQTHg+TH+p+x4C1aeajLnyeH1fBLPhuPePJ4nW+kyUNfKDcbnmRjvKzjcWP2WndKeLlJJC1tU7FKwBpuCWusO4I7Ky9VdI0+qQhsn1Dlkje7SfQ+Y+yyXUvBiujcRFjlb/ADbg0/kV2cZ45Nx5TPNjn0+twxx53tlE9/xD8VoJIHU9ETIZRZzwCA1v2v5rwfB7RXz1olsdlOC4m3BcQQBf15uu/RvBSqkd/aXMiYLdiHEjztbsVrWmaXTaXTbWbY4oxdzieSfNzj5lTGEpy3T4orl1GDS4Xg073OXcq/jRqjYtPx/xTvaB7NILlhbZOFY/ELq86nVbmXEEV2xj15N328ieFWlnzyUpHr9KwSwYafd8mneCjr1Elv5H/wDBenXaprjg9vwjNp3C+MfTzzf2WUafq01ObwSSRk8Xa4g2/D2CnnrOv/vVT/quSORKO3krm0Up5nl/K7rvfFF06B0b4Fsuo1ocxsG5rG9i554PuDewX34h6e3UKePUqbcQWgStvcst7el+VntXr1TMwMlmlewdmueSB+C4pdaqIo3RxyytjffcwPIab97hRvjt21x/Jf8ADZfV9fd+b7bfh/Jr+ua3FSaXSOmp2ThzG2Duw4VLrOupNRqaaPa2OGORm2Nva9+CVUqnV55WNjklkdGz6Wl5LW+wPZRopSwhzSQ4G4I7gpLK327DBoY402+Zc17X7G+dW6hqcczRRU7ZItjfmLATu8xyq90rqM0eozN1FghlrYdreABxdZ2Os6/+9VP+q5Qa7V5qhwdNLJI5vYucSR7Eq8sybsz4unSjB45beVVpOy1//m1a6sxGN+Mv5kv8uO/1A+y8frDTYaSqfDBI6RjALuJH1W5HHovkdb12PH8RNt/zHXt6d14bnEm57lcpbK4R6GFajdeSSpKqXn3ZqXikbUVF3+hv9Aszhl+Yd+4/qu2s1eeZrWyyyPawWaHOJDR9geyiA2UTkpSsnS4pYMWxv4/c3efVcNVRRPNo6umxu/8AU7f1K+mvZSV9FQwfQxsr3j7kXb/QrEqjWJ5CwvllcYrbCXkllu230X0ddqMubNLmtbJvO+3pu7rt6/seb/jHX+3h/Xmn+iZq2j1Aqo9SogQ2dz5NgJtu5P8Auq50X0NWR1sb5o3RxwO3Pc42Fh6FUVlfIJMoe8SXvvDjuv639V6lb1pWzM2STylvYje75h9+eVXfF02uxo/C5oKUcclUu9+OK4NU6X1htTq1fJFZzGwhoPk7ae/53Xm9FdcGrrTTmCniyCQb4m2eCAT3PsssoNUmpyTDJJGXCztriLj0NvJddNXSRPEkb3MkHIc02IPuFPrPgo+mxe5fFJL2pUbB4dQSQy6mxl3yRvs3d3c4b9t/dQtWrtbnhkjkpGhkjXNcQwXAPexWb0/UdVG57455mvkIL3CQguI7EnzXeesq48GqqbH/AMrk9Vba5Ieiyeq8n5W3XdPwkfVR01UR0rKpzf3MhsDu87kdvwP5L1PC199Ug7/9T/4cq5Jq0zohE6SQxNNwwuO0H1A/Erqo62SF4fE9zHt7OabEX4NiPsuSaUk0ehkjkyYpwk1zaXyZqfUniHHRVswjpIc8bnDKRyT5kqV05OyKhnrNRe9hr3bNwHzBvIG37d/yWQVNU+VxfI5znuNy4m5J+5XfUavPJG2N8sjo2fS0uJa32Hkunrc2/wBDC+nrYoRddtz80vCv3NaqKWkrtJkhoXyy/CHeNwO+/Jt7cldXhjrEo02q5J+HvsB/hu3kf7rKqDV56e+GWSPcLHa4i4+9u65ptYnia5scsjWyfUGvIDvcDupWVWnREtBJ45Y91ptSV/f6nVUVbnvc5xJc4kk37laP4PNc+Oua0EkxNAHqTvsFmKmadrM9NfBLJHutfY8i9u17Lljkoytm7VYpZsLxx47fZo9mv6Hr4mvkkp5GsYC5xuLBo7laxqVbXR0dKaCFspMbd123sNot3WL1HVlbI0sfU1DmOBBaZCQQe4I9FzF1dWsaGtqagNaAABK6wA7ALpCcY3VmPUabNn2ue10/ei46vS6hV1VN8c1tLucWMk22Af8AUO3nwrLT1urwVDaeaFlVCXAZS36o+Luv5cevosir9fqagATzTSBpuA55IB9RfzU6HriuYzYKia3+Y64Hp3UrIk75K5NHklBRqPHFV290+5o1b00BqM37MnZBLHE12MdnuN7j08h7XXo9PVFXWmSHVaSMQtabyFoHzD7+fnyPRYnFqUrJMrZHiW994cd1/denX9aVs7Nkk8pbaxG93I+/PKlZYrmimTQZZJR3J8JW+6+TX8kjUOlphE+qjbelEjw11/IOIHH4LwDOfv8Amu/9rz4sOWTDe+Pcdl/8PZRFndeD1sbyJNTd/D5f2feX3TL7r4RRR13M+8vumX3XwiUNzC4XKIULf0r4oVdAAw/voR2Y48j2d3/BX+m8caIt/eMna7zAZcfndYiuLLvHPKPB5ufpeDM9zVP2Nq1DxzpWt/cRTPd5Bw2j8+VRdV8RZNQLxV3EPOyNnb7B3834qn2XKSzykRi6Xgxcpcg2ubCwvx7IiLiemlSoIiKCQiIgCIiAIiIAiIgCIiAIiIAiIgCIiAIiIAiIgCIiAIiIAiIgCIiAIiIAiIgCIiAIiIAiIgCIiAIiIAiIgCIiAIiIAiIgCIiAIiIAiIgCIiAIiIAiIgCIiAIiIAiIgCIiAIiIAiIgCIiAIiIAiIgCIiAIiIAiIgP/2Q=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35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43700" y="6273800"/>
            <a:ext cx="22923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192822" y="6385938"/>
            <a:ext cx="67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2DB8399-7F63-44D5-BEA2-374765F3B07E}" type="slidenum">
              <a:rPr lang="en-US" sz="1400" b="1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79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1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dirty="0" smtClean="0"/>
              <a:t>Click to edit Master text styles</a:t>
            </a:r>
          </a:p>
          <a:p>
            <a:pPr lvl="1"/>
            <a:r>
              <a:rPr lang="en-US" altLang="zh-HK" dirty="0" smtClean="0"/>
              <a:t>Second level</a:t>
            </a:r>
          </a:p>
          <a:p>
            <a:pPr lvl="2"/>
            <a:r>
              <a:rPr lang="en-US" altLang="zh-HK" dirty="0" smtClean="0"/>
              <a:t>Third level</a:t>
            </a:r>
          </a:p>
          <a:p>
            <a:pPr lvl="3"/>
            <a:r>
              <a:rPr lang="en-US" altLang="zh-HK" dirty="0" smtClean="0"/>
              <a:t>Fourth level</a:t>
            </a:r>
          </a:p>
          <a:p>
            <a:pPr lvl="4"/>
            <a:r>
              <a:rPr lang="en-US" altLang="zh-HK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3246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HK" smtClean="0"/>
              <a:t>July/2013</a:t>
            </a:r>
            <a:endParaRPr lang="zh-HK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6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HK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0066" y="6308725"/>
            <a:ext cx="1214803" cy="395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fld id="{9EE6386A-5876-4649-BABF-CDA3D46673A2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1" cy="137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1" cy="548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2" descr="ME Small Logo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04800"/>
            <a:ext cx="698500" cy="83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none" spc="-60" baseline="0">
          <a:solidFill>
            <a:schemeClr val="tx2"/>
          </a:solidFill>
          <a:latin typeface="Helvetica Neue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ts val="600"/>
        </a:spcAft>
        <a:buFont typeface="Arial" pitchFamily="34" charset="0"/>
        <a:defRPr sz="2000" b="1" kern="1200">
          <a:solidFill>
            <a:schemeClr val="tx1"/>
          </a:solidFill>
          <a:latin typeface="Helvetica Neue"/>
          <a:ea typeface="+mn-ea"/>
          <a:cs typeface="+mn-cs"/>
        </a:defRPr>
      </a:lvl1pPr>
      <a:lvl2pPr marL="457200" indent="-18256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Helvetica Neue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Helvetica Neue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Helvetica Neue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Helvetica Neue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zh-HK" smtClean="0"/>
              <a:t>July/2013</a:t>
            </a:r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3A2BFC0-C8B5-4566-B432-CE6755AE696E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r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lang="en-US" altLang="zh-HK" sz="3600" kern="1200" dirty="0">
          <a:solidFill>
            <a:srgbClr val="898989"/>
          </a:solidFill>
          <a:latin typeface="+mn-lt"/>
          <a:ea typeface="ヒラギノ角ゴ Pro W3" pitchFamily="-108" charset="-128"/>
          <a:cs typeface="ヒラギノ角ゴ Pro W3"/>
        </a:defRPr>
      </a:lvl1pPr>
      <a:lvl2pPr algn="r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3600">
          <a:solidFill>
            <a:srgbClr val="898989"/>
          </a:solidFill>
          <a:latin typeface="Calibri" pitchFamily="34" charset="0"/>
          <a:ea typeface="ヒラギノ角ゴ Pro W3" pitchFamily="-108" charset="-128"/>
          <a:cs typeface="ヒラギノ角ゴ Pro W3"/>
        </a:defRPr>
      </a:lvl2pPr>
      <a:lvl3pPr algn="r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3600">
          <a:solidFill>
            <a:srgbClr val="898989"/>
          </a:solidFill>
          <a:latin typeface="Calibri" pitchFamily="34" charset="0"/>
          <a:ea typeface="ヒラギノ角ゴ Pro W3" pitchFamily="-108" charset="-128"/>
          <a:cs typeface="ヒラギノ角ゴ Pro W3"/>
        </a:defRPr>
      </a:lvl3pPr>
      <a:lvl4pPr algn="r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3600">
          <a:solidFill>
            <a:srgbClr val="898989"/>
          </a:solidFill>
          <a:latin typeface="Calibri" pitchFamily="34" charset="0"/>
          <a:ea typeface="ヒラギノ角ゴ Pro W3" pitchFamily="-108" charset="-128"/>
          <a:cs typeface="ヒラギノ角ゴ Pro W3"/>
        </a:defRPr>
      </a:lvl4pPr>
      <a:lvl5pPr algn="r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3600">
          <a:solidFill>
            <a:srgbClr val="898989"/>
          </a:solidFill>
          <a:latin typeface="Calibri" pitchFamily="34" charset="0"/>
          <a:ea typeface="ヒラギノ角ゴ Pro W3" pitchFamily="-108" charset="-128"/>
          <a:cs typeface="ヒラギノ角ゴ Pro W3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8" charset="-128"/>
          <a:cs typeface="ヒラギノ角ゴ Pro W3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8" charset="-128"/>
          <a:cs typeface="ヒラギノ角ゴ Pro W3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pitchFamily="-108" charset="-128"/>
          <a:cs typeface="ヒラギノ角ゴ Pro W3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ヒラギノ角ゴ Pro W3" pitchFamily="-108" charset="-128"/>
          <a:cs typeface="ヒラギノ角ゴ Pro W3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ヒラギノ角ゴ Pro W3" pitchFamily="-108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6" t="13914" r="32803"/>
          <a:stretch/>
        </p:blipFill>
        <p:spPr>
          <a:xfrm>
            <a:off x="3200400" y="1600200"/>
            <a:ext cx="2590800" cy="259080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01000" y="304800"/>
            <a:ext cx="685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273" y="526472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0" cy="5486400"/>
          </a:xfrm>
          <a:prstGeom prst="rect">
            <a:avLst/>
          </a:prstGeom>
          <a:solidFill>
            <a:srgbClr val="4BA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981200" y="5638800"/>
            <a:ext cx="685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HK" sz="3200" b="0" dirty="0" smtClean="0">
                <a:latin typeface="+mn-lt"/>
                <a:cs typeface="Helvetica Neue"/>
              </a:rPr>
              <a:t>Hubble App </a:t>
            </a:r>
            <a:r>
              <a:rPr lang="en-US" altLang="zh-HK" sz="3200" b="0" dirty="0" smtClean="0">
                <a:latin typeface="+mn-lt"/>
                <a:cs typeface="Helvetica Neue"/>
              </a:rPr>
              <a:t>Design Competition</a:t>
            </a:r>
            <a:endParaRPr lang="zh-HK" altLang="en-US" sz="3200" b="0" dirty="0">
              <a:latin typeface="+mn-lt"/>
              <a:cs typeface="Helvetica Neue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6781800" y="6275871"/>
            <a:ext cx="2133600" cy="5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HK" sz="18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Tom Barltrop</a:t>
            </a:r>
          </a:p>
          <a:p>
            <a:pPr algn="r"/>
            <a:r>
              <a:rPr lang="en-US" altLang="zh-HK" sz="18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October 2013</a:t>
            </a:r>
            <a:endParaRPr lang="zh-HK" altLang="en-US" sz="18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1326" r="24071" b="38121"/>
          <a:stretch/>
        </p:blipFill>
        <p:spPr>
          <a:xfrm>
            <a:off x="7924800" y="304800"/>
            <a:ext cx="967509" cy="898618"/>
          </a:xfrm>
          <a:prstGeom prst="rect">
            <a:avLst/>
          </a:prstGeom>
        </p:spPr>
      </p:pic>
      <p:pic>
        <p:nvPicPr>
          <p:cNvPr id="12" name="Picture 11" descr="Lovely-Bab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r="17252"/>
          <a:stretch/>
        </p:blipFill>
        <p:spPr>
          <a:xfrm>
            <a:off x="304800" y="1600200"/>
            <a:ext cx="2590800" cy="258777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9093" r="8334"/>
          <a:stretch/>
        </p:blipFill>
        <p:spPr>
          <a:xfrm>
            <a:off x="6172200" y="1600200"/>
            <a:ext cx="2593830" cy="2590800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439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1000" y="304800"/>
            <a:ext cx="685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273" y="526472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0" cy="5486400"/>
          </a:xfrm>
          <a:prstGeom prst="rect">
            <a:avLst/>
          </a:prstGeom>
          <a:solidFill>
            <a:srgbClr val="4BA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52400" y="1524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3200" b="0" dirty="0" smtClean="0">
                <a:latin typeface="+mn-lt"/>
                <a:cs typeface="Helvetica Neue"/>
              </a:rPr>
              <a:t>Hubble App Design – </a:t>
            </a:r>
            <a:r>
              <a:rPr lang="en-US" altLang="zh-HK" sz="3200" b="0" dirty="0" smtClean="0">
                <a:latin typeface="+mn-lt"/>
                <a:cs typeface="Helvetica Neue"/>
              </a:rPr>
              <a:t>Home Page</a:t>
            </a:r>
            <a:endParaRPr lang="zh-HK" altLang="en-US" sz="3200" b="0" dirty="0">
              <a:latin typeface="+mn-lt"/>
              <a:cs typeface="Helvetica Neu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1326" r="24071" b="38121"/>
          <a:stretch/>
        </p:blipFill>
        <p:spPr>
          <a:xfrm>
            <a:off x="7924800" y="304800"/>
            <a:ext cx="967509" cy="898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474" y="1497262"/>
            <a:ext cx="2740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Updated logo to be attached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Please use Hubble flower to also show page is loading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Also add: Forgotten Something? (for username/password)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10" descr="Screen Shot 2013-10-24 at 14.23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09053"/>
            <a:ext cx="301897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6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1000" y="304800"/>
            <a:ext cx="685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273" y="526472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0" cy="5486400"/>
          </a:xfrm>
          <a:prstGeom prst="rect">
            <a:avLst/>
          </a:prstGeom>
          <a:solidFill>
            <a:srgbClr val="4BA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52400" y="1524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3200" b="0" dirty="0" smtClean="0">
                <a:latin typeface="+mn-lt"/>
                <a:cs typeface="Helvetica Neue"/>
              </a:rPr>
              <a:t>Hubble App Design – Monitoring Camera</a:t>
            </a:r>
            <a:endParaRPr lang="zh-HK" altLang="en-US" sz="3200" b="0" dirty="0">
              <a:latin typeface="+mn-lt"/>
              <a:cs typeface="Helvetica Neu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1326" r="24071" b="38121"/>
          <a:stretch/>
        </p:blipFill>
        <p:spPr>
          <a:xfrm>
            <a:off x="7924800" y="304800"/>
            <a:ext cx="967509" cy="898618"/>
          </a:xfrm>
          <a:prstGeom prst="rect">
            <a:avLst/>
          </a:prstGeom>
        </p:spPr>
      </p:pic>
      <p:pic>
        <p:nvPicPr>
          <p:cNvPr id="3" name="Picture 2" descr="Screen Shot 2013-10-24 at 13.22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838200"/>
            <a:ext cx="3124199" cy="5962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475" y="1497262"/>
            <a:ext cx="190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Camera Home Page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15000" y="2438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feel free to use own images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36576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are other cameras that the user can see and can select by tapping on. Please use images.</a:t>
            </a:r>
          </a:p>
          <a:p>
            <a:pPr marL="342900" indent="-342900">
              <a:buAutoNum type="arabicPeriod"/>
            </a:pPr>
            <a:r>
              <a:rPr lang="en-US" dirty="0" smtClean="0"/>
              <a:t>Baby (main)</a:t>
            </a:r>
          </a:p>
          <a:p>
            <a:pPr marL="342900" indent="-342900">
              <a:buAutoNum type="arabicPeriod"/>
            </a:pPr>
            <a:r>
              <a:rPr lang="en-US" dirty="0" smtClean="0"/>
              <a:t>Front Door</a:t>
            </a:r>
          </a:p>
          <a:p>
            <a:pPr marL="342900" indent="-342900">
              <a:buAutoNum type="arabicPeriod"/>
            </a:pPr>
            <a:r>
              <a:rPr lang="en-US" dirty="0" smtClean="0"/>
              <a:t>Garden</a:t>
            </a:r>
          </a:p>
          <a:p>
            <a:pPr marL="342900" indent="-342900">
              <a:buAutoNum type="arabicPeriod"/>
            </a:pPr>
            <a:r>
              <a:rPr lang="en-US" dirty="0" smtClean="0"/>
              <a:t>Pet (</a:t>
            </a:r>
            <a:r>
              <a:rPr lang="en-US" dirty="0" err="1" smtClean="0"/>
              <a:t>ie</a:t>
            </a:r>
            <a:r>
              <a:rPr lang="en-US" dirty="0" smtClean="0"/>
              <a:t> in laundry room)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819400"/>
            <a:ext cx="182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Icons are as follows (left-right) a) speak function b) see temperature c) view temperature and sound data d) use pan, tilt and zoom controls</a:t>
            </a:r>
          </a:p>
        </p:txBody>
      </p:sp>
    </p:spTree>
    <p:extLst>
      <p:ext uri="{BB962C8B-B14F-4D97-AF65-F5344CB8AC3E}">
        <p14:creationId xmlns:p14="http://schemas.microsoft.com/office/powerpoint/2010/main" val="350676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1000" y="304800"/>
            <a:ext cx="685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273" y="526472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0" cy="5486400"/>
          </a:xfrm>
          <a:prstGeom prst="rect">
            <a:avLst/>
          </a:prstGeom>
          <a:solidFill>
            <a:srgbClr val="4BA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1326" r="24071" b="38121"/>
          <a:stretch/>
        </p:blipFill>
        <p:spPr>
          <a:xfrm>
            <a:off x="7924800" y="304800"/>
            <a:ext cx="967509" cy="898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smtClean="0"/>
              <a:t>Notifications/Timeline </a:t>
            </a:r>
            <a:r>
              <a:rPr lang="en-US" dirty="0" smtClean="0"/>
              <a:t>Page</a:t>
            </a:r>
          </a:p>
          <a:p>
            <a:endParaRPr lang="en-US" dirty="0"/>
          </a:p>
        </p:txBody>
      </p:sp>
      <p:pic>
        <p:nvPicPr>
          <p:cNvPr id="2" name="Picture 1" descr="Screen Shot 2013-10-24 at 13.24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4800"/>
            <a:ext cx="3331166" cy="624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838200"/>
            <a:ext cx="2971800" cy="606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1600" dirty="0" smtClean="0"/>
              <a:t>Top of page should give current state of room: all is quiet/there’s a lot of movement/the room is a bit too cold </a:t>
            </a:r>
          </a:p>
          <a:p>
            <a:pPr marL="342900" indent="-342900">
              <a:buAutoNum type="alphaLcParenR"/>
            </a:pPr>
            <a:endParaRPr lang="en-US" sz="1600" dirty="0"/>
          </a:p>
          <a:p>
            <a:pPr marL="342900" indent="-342900">
              <a:buAutoNum type="alphaLcParenR"/>
            </a:pPr>
            <a:r>
              <a:rPr lang="en-US" sz="1600" dirty="0" smtClean="0"/>
              <a:t>Below is a timeline of notifications. </a:t>
            </a:r>
            <a:r>
              <a:rPr lang="en-US" sz="1600" dirty="0" smtClean="0"/>
              <a:t>These will include videos (when movement has been detected) as well as sound and any changes in temperature: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7:15am There’s a lot of movement and noise</a:t>
            </a: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6:07am all is calm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5:32am There’s some loud noise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4:49am The room temperature has just dropped to 16 degrees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4:11am There’s a lot of movement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5600" y="1295400"/>
            <a:ext cx="2057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Each notification should have an icon on the left such as a petal or something to signify the type of alert (audio/motion/temperature)</a:t>
            </a:r>
          </a:p>
          <a:p>
            <a:endParaRPr lang="en-US" sz="1600" dirty="0"/>
          </a:p>
          <a:p>
            <a:r>
              <a:rPr lang="en-US" sz="1600" dirty="0" smtClean="0"/>
              <a:t>Each notification for motion will be accompanied by a video the user can choose to play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124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1000" y="304800"/>
            <a:ext cx="685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273" y="526472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0" cy="5486400"/>
          </a:xfrm>
          <a:prstGeom prst="rect">
            <a:avLst/>
          </a:prstGeom>
          <a:solidFill>
            <a:srgbClr val="4BA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52400" y="1524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3200" b="0" dirty="0" smtClean="0">
                <a:latin typeface="+mn-lt"/>
                <a:cs typeface="Helvetica Neue"/>
              </a:rPr>
              <a:t>Hubble App Design – </a:t>
            </a:r>
            <a:r>
              <a:rPr lang="en-US" altLang="zh-HK" sz="3200" b="0" dirty="0" smtClean="0">
                <a:latin typeface="+mn-lt"/>
                <a:cs typeface="Helvetica Neue"/>
              </a:rPr>
              <a:t>Pet Flap</a:t>
            </a:r>
            <a:endParaRPr lang="zh-HK" altLang="en-US" sz="3200" b="0" dirty="0">
              <a:latin typeface="+mn-lt"/>
              <a:cs typeface="Helvetica Neu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1326" r="24071" b="38121"/>
          <a:stretch/>
        </p:blipFill>
        <p:spPr>
          <a:xfrm>
            <a:off x="7924800" y="304800"/>
            <a:ext cx="967509" cy="898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3716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simple screen to show alert user will receive when their pet gets home</a:t>
            </a:r>
            <a:endParaRPr lang="en-US" dirty="0"/>
          </a:p>
        </p:txBody>
      </p:sp>
      <p:pic>
        <p:nvPicPr>
          <p:cNvPr id="4" name="Picture 3" descr="Screen Shot 2013-10-24 at 16.34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762000"/>
            <a:ext cx="304353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1000" y="304800"/>
            <a:ext cx="685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273" y="526472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0" cy="5486400"/>
          </a:xfrm>
          <a:prstGeom prst="rect">
            <a:avLst/>
          </a:prstGeom>
          <a:solidFill>
            <a:srgbClr val="4BA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52400" y="1524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3200" b="0" dirty="0" smtClean="0">
                <a:latin typeface="+mn-lt"/>
                <a:cs typeface="Helvetica Neue"/>
              </a:rPr>
              <a:t>Hubble App Design – </a:t>
            </a:r>
            <a:r>
              <a:rPr lang="en-US" altLang="zh-HK" sz="3200" b="0" dirty="0" smtClean="0">
                <a:latin typeface="+mn-lt"/>
                <a:cs typeface="Helvetica Neue"/>
              </a:rPr>
              <a:t>Pet Flap</a:t>
            </a:r>
            <a:endParaRPr lang="zh-HK" altLang="en-US" sz="3200" b="0" dirty="0">
              <a:latin typeface="+mn-lt"/>
              <a:cs typeface="Helvetica Neu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1326" r="24071" b="38121"/>
          <a:stretch/>
        </p:blipFill>
        <p:spPr>
          <a:xfrm>
            <a:off x="7924800" y="304800"/>
            <a:ext cx="967509" cy="898618"/>
          </a:xfrm>
          <a:prstGeom prst="rect">
            <a:avLst/>
          </a:prstGeom>
        </p:spPr>
      </p:pic>
      <p:pic>
        <p:nvPicPr>
          <p:cNvPr id="5" name="Picture 4" descr="Screen Shot 2013-10-24 at 14.25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3032261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28956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text to: Your fire alarm is going off. Rex has just gone outside so we’ve locked him out as a precaution.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8288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Flexible on choice of icon – could be icon for fire, fire alarm or standard warning icon (as shown)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3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1000" y="304800"/>
            <a:ext cx="685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273" y="526472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0" cy="5486400"/>
          </a:xfrm>
          <a:prstGeom prst="rect">
            <a:avLst/>
          </a:prstGeom>
          <a:solidFill>
            <a:srgbClr val="4BA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52400" y="1524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3200" b="0" dirty="0" smtClean="0">
                <a:latin typeface="+mn-lt"/>
                <a:cs typeface="Helvetica Neue"/>
              </a:rPr>
              <a:t>Hubble App Design – </a:t>
            </a:r>
            <a:r>
              <a:rPr lang="en-US" altLang="zh-HK" sz="3200" b="0" dirty="0" smtClean="0">
                <a:latin typeface="+mn-lt"/>
                <a:cs typeface="Helvetica Neue"/>
              </a:rPr>
              <a:t>Pet Flap</a:t>
            </a:r>
            <a:endParaRPr lang="zh-HK" altLang="en-US" sz="3200" b="0" dirty="0">
              <a:latin typeface="+mn-lt"/>
              <a:cs typeface="Helvetica Neu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1326" r="24071" b="38121"/>
          <a:stretch/>
        </p:blipFill>
        <p:spPr>
          <a:xfrm>
            <a:off x="7924800" y="304800"/>
            <a:ext cx="967509" cy="898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2895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button: Edit Pet Flap access </a:t>
            </a:r>
            <a:r>
              <a:rPr lang="en-US" dirty="0"/>
              <a:t>t</a:t>
            </a:r>
            <a:r>
              <a:rPr lang="en-US" dirty="0" smtClean="0"/>
              <a:t>imes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8288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either use simple icon as shown or more modern weather design like Yahoo Weather app</a:t>
            </a:r>
            <a:endParaRPr lang="en-US" dirty="0"/>
          </a:p>
        </p:txBody>
      </p:sp>
      <p:pic>
        <p:nvPicPr>
          <p:cNvPr id="2" name="Picture 1" descr="Screen Shot 2013-10-24 at 16.34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0"/>
            <a:ext cx="2857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4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1000" y="304800"/>
            <a:ext cx="685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273" y="526472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5400" y="1371600"/>
            <a:ext cx="228600" cy="5486400"/>
          </a:xfrm>
          <a:prstGeom prst="rect">
            <a:avLst/>
          </a:prstGeom>
          <a:solidFill>
            <a:srgbClr val="4BA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52400" y="1524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3200" b="0" dirty="0" smtClean="0">
                <a:latin typeface="+mn-lt"/>
                <a:cs typeface="Helvetica Neue"/>
              </a:rPr>
              <a:t>Hubble App Design – </a:t>
            </a:r>
            <a:r>
              <a:rPr lang="en-US" altLang="zh-HK" sz="3200" b="0" dirty="0" smtClean="0">
                <a:latin typeface="+mn-lt"/>
                <a:cs typeface="Helvetica Neue"/>
              </a:rPr>
              <a:t>Pet Flap</a:t>
            </a:r>
            <a:endParaRPr lang="zh-HK" altLang="en-US" sz="3200" b="0" dirty="0">
              <a:latin typeface="+mn-lt"/>
              <a:cs typeface="Helvetica Neu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1326" r="24071" b="38121"/>
          <a:stretch/>
        </p:blipFill>
        <p:spPr>
          <a:xfrm>
            <a:off x="7924800" y="304800"/>
            <a:ext cx="967509" cy="898618"/>
          </a:xfrm>
          <a:prstGeom prst="rect">
            <a:avLst/>
          </a:prstGeom>
        </p:spPr>
      </p:pic>
      <p:pic>
        <p:nvPicPr>
          <p:cNvPr id="2" name="Picture 1" descr="Screen Shot 2013-10-24 at 14.27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38200"/>
            <a:ext cx="2930875" cy="5819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371600"/>
            <a:ext cx="2895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Ultimately the user needs to be able to select the exact timeframe (say down to 15 minutes that the pet can/can’t go outside).</a:t>
            </a:r>
          </a:p>
          <a:p>
            <a:endParaRPr lang="en-US" dirty="0"/>
          </a:p>
          <a:p>
            <a:r>
              <a:rPr lang="en-US" dirty="0" smtClean="0"/>
              <a:t>We are flexible on how this is illustrated but usability is key</a:t>
            </a:r>
          </a:p>
          <a:p>
            <a:endParaRPr lang="en-US" dirty="0"/>
          </a:p>
          <a:p>
            <a:r>
              <a:rPr lang="en-US" dirty="0" smtClean="0"/>
              <a:t>See the app ‘Sunrise’ for inspiratio</a:t>
            </a:r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035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Binatone all themes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inatone all themes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motorola">
  <a:themeElements>
    <a:clrScheme name="BlueWht_Bkgnd 1">
      <a:dk1>
        <a:srgbClr val="000000"/>
      </a:dk1>
      <a:lt1>
        <a:srgbClr val="FFFFFF"/>
      </a:lt1>
      <a:dk2>
        <a:srgbClr val="0079C2"/>
      </a:dk2>
      <a:lt2>
        <a:srgbClr val="808080"/>
      </a:lt2>
      <a:accent1>
        <a:srgbClr val="AFBD21"/>
      </a:accent1>
      <a:accent2>
        <a:srgbClr val="E51B24"/>
      </a:accent2>
      <a:accent3>
        <a:srgbClr val="FFFFFF"/>
      </a:accent3>
      <a:accent4>
        <a:srgbClr val="000000"/>
      </a:accent4>
      <a:accent5>
        <a:srgbClr val="D4DBAB"/>
      </a:accent5>
      <a:accent6>
        <a:srgbClr val="CF1720"/>
      </a:accent6>
      <a:hlink>
        <a:srgbClr val="70CEF5"/>
      </a:hlink>
      <a:folHlink>
        <a:srgbClr val="E270CD"/>
      </a:folHlink>
    </a:clrScheme>
    <a:fontScheme name="BlueWht_Bkg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otorol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otorola" pitchFamily="2" charset="0"/>
          </a:defRPr>
        </a:defPPr>
      </a:lstStyle>
    </a:lnDef>
  </a:objectDefaults>
  <a:extraClrSchemeLst>
    <a:extraClrScheme>
      <a:clrScheme name="BlueWht_Bkgnd 1">
        <a:dk1>
          <a:srgbClr val="000000"/>
        </a:dk1>
        <a:lt1>
          <a:srgbClr val="FFFFFF"/>
        </a:lt1>
        <a:dk2>
          <a:srgbClr val="0079C2"/>
        </a:dk2>
        <a:lt2>
          <a:srgbClr val="808080"/>
        </a:lt2>
        <a:accent1>
          <a:srgbClr val="AFBD21"/>
        </a:accent1>
        <a:accent2>
          <a:srgbClr val="E51B24"/>
        </a:accent2>
        <a:accent3>
          <a:srgbClr val="FFFFFF"/>
        </a:accent3>
        <a:accent4>
          <a:srgbClr val="000000"/>
        </a:accent4>
        <a:accent5>
          <a:srgbClr val="D4DBAB"/>
        </a:accent5>
        <a:accent6>
          <a:srgbClr val="CF1720"/>
        </a:accent6>
        <a:hlink>
          <a:srgbClr val="70CEF5"/>
        </a:hlink>
        <a:folHlink>
          <a:srgbClr val="E270C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otorola">
  <a:themeElements>
    <a:clrScheme name="BlueWht_Bkgnd 1">
      <a:dk1>
        <a:srgbClr val="000000"/>
      </a:dk1>
      <a:lt1>
        <a:srgbClr val="FFFFFF"/>
      </a:lt1>
      <a:dk2>
        <a:srgbClr val="0079C2"/>
      </a:dk2>
      <a:lt2>
        <a:srgbClr val="808080"/>
      </a:lt2>
      <a:accent1>
        <a:srgbClr val="AFBD21"/>
      </a:accent1>
      <a:accent2>
        <a:srgbClr val="E51B24"/>
      </a:accent2>
      <a:accent3>
        <a:srgbClr val="FFFFFF"/>
      </a:accent3>
      <a:accent4>
        <a:srgbClr val="000000"/>
      </a:accent4>
      <a:accent5>
        <a:srgbClr val="D4DBAB"/>
      </a:accent5>
      <a:accent6>
        <a:srgbClr val="CF1720"/>
      </a:accent6>
      <a:hlink>
        <a:srgbClr val="70CEF5"/>
      </a:hlink>
      <a:folHlink>
        <a:srgbClr val="E270CD"/>
      </a:folHlink>
    </a:clrScheme>
    <a:fontScheme name="BlueWht_Bkg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otorol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otorola" pitchFamily="2" charset="0"/>
          </a:defRPr>
        </a:defPPr>
      </a:lstStyle>
    </a:lnDef>
  </a:objectDefaults>
  <a:extraClrSchemeLst>
    <a:extraClrScheme>
      <a:clrScheme name="BlueWht_Bkgnd 1">
        <a:dk1>
          <a:srgbClr val="000000"/>
        </a:dk1>
        <a:lt1>
          <a:srgbClr val="FFFFFF"/>
        </a:lt1>
        <a:dk2>
          <a:srgbClr val="0079C2"/>
        </a:dk2>
        <a:lt2>
          <a:srgbClr val="808080"/>
        </a:lt2>
        <a:accent1>
          <a:srgbClr val="AFBD21"/>
        </a:accent1>
        <a:accent2>
          <a:srgbClr val="E51B24"/>
        </a:accent2>
        <a:accent3>
          <a:srgbClr val="FFFFFF"/>
        </a:accent3>
        <a:accent4>
          <a:srgbClr val="000000"/>
        </a:accent4>
        <a:accent5>
          <a:srgbClr val="D4DBAB"/>
        </a:accent5>
        <a:accent6>
          <a:srgbClr val="CF1720"/>
        </a:accent6>
        <a:hlink>
          <a:srgbClr val="70CEF5"/>
        </a:hlink>
        <a:folHlink>
          <a:srgbClr val="E270C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nitor everywhere 2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inatone all them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Wht_Bkgnd 1">
    <a:dk1>
      <a:srgbClr val="000000"/>
    </a:dk1>
    <a:lt1>
      <a:srgbClr val="FFFFFF"/>
    </a:lt1>
    <a:dk2>
      <a:srgbClr val="0079C2"/>
    </a:dk2>
    <a:lt2>
      <a:srgbClr val="808080"/>
    </a:lt2>
    <a:accent1>
      <a:srgbClr val="AFBD21"/>
    </a:accent1>
    <a:accent2>
      <a:srgbClr val="E51B24"/>
    </a:accent2>
    <a:accent3>
      <a:srgbClr val="FFFFFF"/>
    </a:accent3>
    <a:accent4>
      <a:srgbClr val="000000"/>
    </a:accent4>
    <a:accent5>
      <a:srgbClr val="D4DBAB"/>
    </a:accent5>
    <a:accent6>
      <a:srgbClr val="CF1720"/>
    </a:accent6>
    <a:hlink>
      <a:srgbClr val="70CEF5"/>
    </a:hlink>
    <a:folHlink>
      <a:srgbClr val="E270CD"/>
    </a:folHlink>
  </a:clrScheme>
</a:themeOverride>
</file>

<file path=ppt/theme/themeOverride2.xml><?xml version="1.0" encoding="utf-8"?>
<a:themeOverride xmlns:a="http://schemas.openxmlformats.org/drawingml/2006/main">
  <a:clrScheme name="BlueWht_Bkgnd 1">
    <a:dk1>
      <a:srgbClr val="000000"/>
    </a:dk1>
    <a:lt1>
      <a:srgbClr val="FFFFFF"/>
    </a:lt1>
    <a:dk2>
      <a:srgbClr val="0079C2"/>
    </a:dk2>
    <a:lt2>
      <a:srgbClr val="808080"/>
    </a:lt2>
    <a:accent1>
      <a:srgbClr val="AFBD21"/>
    </a:accent1>
    <a:accent2>
      <a:srgbClr val="E51B24"/>
    </a:accent2>
    <a:accent3>
      <a:srgbClr val="FFFFFF"/>
    </a:accent3>
    <a:accent4>
      <a:srgbClr val="000000"/>
    </a:accent4>
    <a:accent5>
      <a:srgbClr val="D4DBAB"/>
    </a:accent5>
    <a:accent6>
      <a:srgbClr val="CF1720"/>
    </a:accent6>
    <a:hlink>
      <a:srgbClr val="70CEF5"/>
    </a:hlink>
    <a:folHlink>
      <a:srgbClr val="E270C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Binatone all themes 2</Template>
  <TotalTime>26061</TotalTime>
  <Words>463</Words>
  <Application>Microsoft Macintosh PowerPoint</Application>
  <PresentationFormat>On-screen Show (4:3)</PresentationFormat>
  <Paragraphs>61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Binatone all themes 2</vt:lpstr>
      <vt:lpstr>1_Binatone all themes 2</vt:lpstr>
      <vt:lpstr>2_motorola</vt:lpstr>
      <vt:lpstr>3_motorola</vt:lpstr>
      <vt:lpstr>Monitor everywhere 2</vt:lpstr>
      <vt:lpstr>1_Binatone all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Lorenz</dc:creator>
  <cp:lastModifiedBy>Tom Barltrop</cp:lastModifiedBy>
  <cp:revision>256</cp:revision>
  <cp:lastPrinted>2013-07-29T04:30:33Z</cp:lastPrinted>
  <dcterms:created xsi:type="dcterms:W3CDTF">2013-07-05T08:42:26Z</dcterms:created>
  <dcterms:modified xsi:type="dcterms:W3CDTF">2013-10-24T17:10:17Z</dcterms:modified>
</cp:coreProperties>
</file>