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4.xml" ContentType="application/vnd.openxmlformats-officedocument.theme+xml"/>
  <Override PartName="/ppt/theme/themeOverride2.xml" ContentType="application/vnd.openxmlformats-officedocument.themeOverrid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5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  <p:sldMasterId id="2147483719" r:id="rId2"/>
    <p:sldMasterId id="2147483735" r:id="rId3"/>
    <p:sldMasterId id="2147483748" r:id="rId4"/>
    <p:sldMasterId id="2147483761" r:id="rId5"/>
    <p:sldMasterId id="2147483775" r:id="rId6"/>
  </p:sldMasterIdLst>
  <p:notesMasterIdLst>
    <p:notesMasterId r:id="rId13"/>
  </p:notesMasterIdLst>
  <p:handoutMasterIdLst>
    <p:handoutMasterId r:id="rId14"/>
  </p:handoutMasterIdLst>
  <p:sldIdLst>
    <p:sldId id="260" r:id="rId7"/>
    <p:sldId id="263" r:id="rId8"/>
    <p:sldId id="262" r:id="rId9"/>
    <p:sldId id="264" r:id="rId10"/>
    <p:sldId id="266" r:id="rId11"/>
    <p:sldId id="265" r:id="rId12"/>
  </p:sldIdLst>
  <p:sldSz cx="9144000" cy="6858000" type="screen4x3"/>
  <p:notesSz cx="6797675" cy="9926638"/>
  <p:defaultTextStyle>
    <a:defPPr>
      <a:defRPr lang="zh-H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5CC69"/>
    <a:srgbClr val="8EF25B"/>
    <a:srgbClr val="D9D2CE"/>
    <a:srgbClr val="7E97AD"/>
    <a:srgbClr val="C19962"/>
    <a:srgbClr val="4BA6F7"/>
    <a:srgbClr val="FF9900"/>
    <a:srgbClr val="CC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39" autoAdjust="0"/>
    <p:restoredTop sz="95349" autoAdjust="0"/>
  </p:normalViewPr>
  <p:slideViewPr>
    <p:cSldViewPr>
      <p:cViewPr>
        <p:scale>
          <a:sx n="95" d="100"/>
          <a:sy n="95" d="100"/>
        </p:scale>
        <p:origin x="-1416" y="-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4" Type="http://schemas.openxmlformats.org/officeDocument/2006/relationships/handoutMaster" Target="handoutMasters/handoutMaster1.xml"/><Relationship Id="rId15" Type="http://schemas.openxmlformats.org/officeDocument/2006/relationships/printerSettings" Target="printerSettings/printerSettings1.bin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5" Type="http://schemas.openxmlformats.org/officeDocument/2006/relationships/slideMaster" Target="slideMasters/slideMaster5.xml"/><Relationship Id="rId6" Type="http://schemas.openxmlformats.org/officeDocument/2006/relationships/slideMaster" Target="slideMasters/slideMaster6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en-US" smtClean="0"/>
              <a:t>July/2013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EDE761-014F-4F6A-92B5-CAC8D79B26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7753660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050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1103" y="0"/>
            <a:ext cx="2945050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en-US" smtClean="0"/>
              <a:t>July/2013</a:t>
            </a:r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6125"/>
            <a:ext cx="4959350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159" y="4715988"/>
            <a:ext cx="5439358" cy="44669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28635"/>
            <a:ext cx="2945050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1103" y="9428635"/>
            <a:ext cx="2945050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A1579C-8059-954A-B1EE-050A5A5168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665357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en-US" smtClean="0"/>
              <a:t>July/2013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6A1579C-8059-954A-B1EE-050A5A51684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51226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en-US" smtClean="0"/>
              <a:t>July/2013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6A1579C-8059-954A-B1EE-050A5A51684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51226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en-US" smtClean="0"/>
              <a:t>July/2013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6A1579C-8059-954A-B1EE-050A5A51684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51226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en-US" smtClean="0"/>
              <a:t>July/2013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6A1579C-8059-954A-B1EE-050A5A51684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51226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en-US" smtClean="0"/>
              <a:t>July/2013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6A1579C-8059-954A-B1EE-050A5A51684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51226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en-US" smtClean="0"/>
              <a:t>July/2013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6A1579C-8059-954A-B1EE-050A5A51684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51226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jpeg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1.xml"/><Relationship Id="rId2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9.jpe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2.xml"/><Relationship Id="rId2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13.png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Relationship Id="rId2" Type="http://schemas.openxmlformats.org/officeDocument/2006/relationships/image" Target="../media/image1.png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Relationship Id="rId2" Type="http://schemas.openxmlformats.org/officeDocument/2006/relationships/image" Target="../media/image1.png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Relationship Id="rId2" Type="http://schemas.openxmlformats.org/officeDocument/2006/relationships/image" Target="../media/image14.jpeg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Relationship Id="rId2" Type="http://schemas.openxmlformats.org/officeDocument/2006/relationships/image" Target="../media/image15.jpeg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3228" y="-4194"/>
            <a:ext cx="641415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5486400" y="0"/>
            <a:ext cx="3657600" cy="1371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96776" y="4603750"/>
            <a:ext cx="6400800" cy="80645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4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HK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85051" y="6356357"/>
            <a:ext cx="21336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altLang="zh-HK" smtClean="0"/>
              <a:t>July/2013</a:t>
            </a:r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E6386A-5876-4649-BABF-CDA3D46673A2}" type="slidenum">
              <a:rPr lang="zh-HK" altLang="en-US" smtClean="0"/>
              <a:t>‹#›</a:t>
            </a:fld>
            <a:endParaRPr lang="zh-HK" altLang="en-US"/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13" hasCustomPrompt="1"/>
          </p:nvPr>
        </p:nvSpPr>
        <p:spPr>
          <a:xfrm>
            <a:off x="6151802" y="5410207"/>
            <a:ext cx="2883877" cy="403225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altLang="zh-HK" dirty="0" smtClean="0"/>
              <a:t>Click to add author</a:t>
            </a:r>
            <a:endParaRPr lang="zh-HK" altLang="en-US" dirty="0"/>
          </a:p>
        </p:txBody>
      </p:sp>
      <p:sp>
        <p:nvSpPr>
          <p:cNvPr id="25" name="Text Placeholder 19"/>
          <p:cNvSpPr>
            <a:spLocks noGrp="1"/>
          </p:cNvSpPr>
          <p:nvPr>
            <p:ph type="body" sz="quarter" idx="14" hasCustomPrompt="1"/>
          </p:nvPr>
        </p:nvSpPr>
        <p:spPr>
          <a:xfrm>
            <a:off x="6154615" y="5845182"/>
            <a:ext cx="2883877" cy="403225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altLang="zh-HK" dirty="0" smtClean="0"/>
              <a:t>Click to add date</a:t>
            </a:r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7368771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47172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9715" y="341784"/>
            <a:ext cx="6447486" cy="1143000"/>
          </a:xfrm>
          <a:prstGeom prst="rect">
            <a:avLst/>
          </a:prstGeom>
        </p:spPr>
        <p:txBody>
          <a:bodyPr/>
          <a:lstStyle/>
          <a:p>
            <a:r>
              <a:rPr lang="en-US" altLang="zh-HK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6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altLang="zh-HK" smtClean="0"/>
              <a:t>Click to edit Master text styles</a:t>
            </a:r>
          </a:p>
          <a:p>
            <a:pPr lvl="1"/>
            <a:r>
              <a:rPr lang="en-US" altLang="zh-HK" smtClean="0"/>
              <a:t>Second level</a:t>
            </a:r>
          </a:p>
          <a:p>
            <a:pPr lvl="2"/>
            <a:r>
              <a:rPr lang="en-US" altLang="zh-HK" smtClean="0"/>
              <a:t>Third level</a:t>
            </a:r>
          </a:p>
          <a:p>
            <a:pPr lvl="3"/>
            <a:r>
              <a:rPr lang="en-US" altLang="zh-HK" smtClean="0"/>
              <a:t>Fourth level</a:t>
            </a:r>
          </a:p>
          <a:p>
            <a:pPr lvl="4"/>
            <a:r>
              <a:rPr lang="en-US" altLang="zh-HK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HK" smtClean="0"/>
              <a:t>July/2013</a:t>
            </a:r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E6386A-5876-4649-BABF-CDA3D46673A2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7342755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618983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80931"/>
          <a:stretch/>
        </p:blipFill>
        <p:spPr bwMode="auto">
          <a:xfrm>
            <a:off x="-57054" y="5331"/>
            <a:ext cx="122314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88123" y="4962532"/>
            <a:ext cx="6806590" cy="1362075"/>
          </a:xfrm>
          <a:prstGeom prst="rect">
            <a:avLst/>
          </a:prstGeom>
        </p:spPr>
        <p:txBody>
          <a:bodyPr anchor="t"/>
          <a:lstStyle>
            <a:lvl1pPr algn="r">
              <a:defRPr sz="4000" b="0" cap="none" baseline="0"/>
            </a:lvl1pPr>
          </a:lstStyle>
          <a:p>
            <a:r>
              <a:rPr lang="en-US" altLang="zh-HK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HK" smtClean="0"/>
              <a:t>July/2013</a:t>
            </a:r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E6386A-5876-4649-BABF-CDA3D46673A2}" type="slidenum">
              <a:rPr lang="zh-HK" altLang="en-US" smtClean="0"/>
              <a:t>‹#›</a:t>
            </a:fld>
            <a:endParaRPr lang="zh-HK" altLang="en-US"/>
          </a:p>
        </p:txBody>
      </p:sp>
      <p:sp>
        <p:nvSpPr>
          <p:cNvPr id="8" name="Rectangle 7"/>
          <p:cNvSpPr/>
          <p:nvPr/>
        </p:nvSpPr>
        <p:spPr>
          <a:xfrm>
            <a:off x="5838092" y="0"/>
            <a:ext cx="3305908" cy="1447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HK" altLang="en-US"/>
          </a:p>
        </p:txBody>
      </p:sp>
      <p:sp>
        <p:nvSpPr>
          <p:cNvPr id="10" name="Rounded Rectangle 9"/>
          <p:cNvSpPr/>
          <p:nvPr userDrawn="1"/>
        </p:nvSpPr>
        <p:spPr>
          <a:xfrm>
            <a:off x="1066800" y="-76200"/>
            <a:ext cx="4953000" cy="1143000"/>
          </a:xfrm>
          <a:prstGeom prst="round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1227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9715" y="341784"/>
            <a:ext cx="6447486" cy="1143000"/>
          </a:xfrm>
          <a:prstGeom prst="rect">
            <a:avLst/>
          </a:prstGeom>
        </p:spPr>
        <p:txBody>
          <a:bodyPr/>
          <a:lstStyle/>
          <a:p>
            <a:r>
              <a:rPr lang="en-US" altLang="zh-HK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600206"/>
            <a:ext cx="43815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HK" smtClean="0"/>
              <a:t>Click to edit Master text styles</a:t>
            </a:r>
          </a:p>
          <a:p>
            <a:pPr lvl="1"/>
            <a:r>
              <a:rPr lang="en-US" altLang="zh-HK" smtClean="0"/>
              <a:t>Second level</a:t>
            </a:r>
          </a:p>
          <a:p>
            <a:pPr lvl="2"/>
            <a:r>
              <a:rPr lang="en-US" altLang="zh-HK" smtClean="0"/>
              <a:t>Third level</a:t>
            </a:r>
          </a:p>
          <a:p>
            <a:pPr lvl="3"/>
            <a:r>
              <a:rPr lang="en-US" altLang="zh-HK" smtClean="0"/>
              <a:t>Fourth level</a:t>
            </a:r>
          </a:p>
          <a:p>
            <a:pPr lvl="4"/>
            <a:r>
              <a:rPr lang="en-US" altLang="zh-HK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9200" y="1600206"/>
            <a:ext cx="43815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HK" smtClean="0"/>
              <a:t>Click to edit Master text styles</a:t>
            </a:r>
          </a:p>
          <a:p>
            <a:pPr lvl="1"/>
            <a:r>
              <a:rPr lang="en-US" altLang="zh-HK" smtClean="0"/>
              <a:t>Second level</a:t>
            </a:r>
          </a:p>
          <a:p>
            <a:pPr lvl="2"/>
            <a:r>
              <a:rPr lang="en-US" altLang="zh-HK" smtClean="0"/>
              <a:t>Third level</a:t>
            </a:r>
          </a:p>
          <a:p>
            <a:pPr lvl="3"/>
            <a:r>
              <a:rPr lang="en-US" altLang="zh-HK" smtClean="0"/>
              <a:t>Fourth level</a:t>
            </a:r>
          </a:p>
          <a:p>
            <a:pPr lvl="4"/>
            <a:r>
              <a:rPr lang="en-US" altLang="zh-HK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HK" smtClean="0"/>
              <a:t>July/2013</a:t>
            </a:r>
            <a:endParaRPr lang="zh-HK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HK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E6386A-5876-4649-BABF-CDA3D46673A2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041965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altLang="zh-HK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HK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HK" smtClean="0"/>
              <a:t>Click to edit Master text styles</a:t>
            </a:r>
          </a:p>
          <a:p>
            <a:pPr lvl="1"/>
            <a:r>
              <a:rPr lang="en-US" altLang="zh-HK" smtClean="0"/>
              <a:t>Second level</a:t>
            </a:r>
          </a:p>
          <a:p>
            <a:pPr lvl="2"/>
            <a:r>
              <a:rPr lang="en-US" altLang="zh-HK" smtClean="0"/>
              <a:t>Third level</a:t>
            </a:r>
          </a:p>
          <a:p>
            <a:pPr lvl="3"/>
            <a:r>
              <a:rPr lang="en-US" altLang="zh-HK" smtClean="0"/>
              <a:t>Fourth level</a:t>
            </a:r>
          </a:p>
          <a:p>
            <a:pPr lvl="4"/>
            <a:r>
              <a:rPr lang="en-US" altLang="zh-HK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HK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HK" smtClean="0"/>
              <a:t>Click to edit Master text styles</a:t>
            </a:r>
          </a:p>
          <a:p>
            <a:pPr lvl="1"/>
            <a:r>
              <a:rPr lang="en-US" altLang="zh-HK" smtClean="0"/>
              <a:t>Second level</a:t>
            </a:r>
          </a:p>
          <a:p>
            <a:pPr lvl="2"/>
            <a:r>
              <a:rPr lang="en-US" altLang="zh-HK" smtClean="0"/>
              <a:t>Third level</a:t>
            </a:r>
          </a:p>
          <a:p>
            <a:pPr lvl="3"/>
            <a:r>
              <a:rPr lang="en-US" altLang="zh-HK" smtClean="0"/>
              <a:t>Fourth level</a:t>
            </a:r>
          </a:p>
          <a:p>
            <a:pPr lvl="4"/>
            <a:r>
              <a:rPr lang="en-US" altLang="zh-HK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HK" smtClean="0"/>
              <a:t>July/2013</a:t>
            </a:r>
            <a:endParaRPr lang="zh-HK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HK" alt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E6386A-5876-4649-BABF-CDA3D46673A2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852393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9715" y="341784"/>
            <a:ext cx="6447486" cy="1143000"/>
          </a:xfrm>
          <a:prstGeom prst="rect">
            <a:avLst/>
          </a:prstGeom>
        </p:spPr>
        <p:txBody>
          <a:bodyPr/>
          <a:lstStyle/>
          <a:p>
            <a:r>
              <a:rPr lang="en-US" altLang="zh-HK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HK" smtClean="0"/>
              <a:t>July/2013</a:t>
            </a:r>
            <a:endParaRPr lang="zh-HK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HK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E6386A-5876-4649-BABF-CDA3D46673A2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023464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HK" smtClean="0"/>
              <a:t>July/2013</a:t>
            </a:r>
            <a:endParaRPr lang="zh-HK" alt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HK" alt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E6386A-5876-4649-BABF-CDA3D46673A2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3345373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HK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5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HK" smtClean="0"/>
              <a:t>Click to edit Master text styles</a:t>
            </a:r>
          </a:p>
          <a:p>
            <a:pPr lvl="1"/>
            <a:r>
              <a:rPr lang="en-US" altLang="zh-HK" smtClean="0"/>
              <a:t>Second level</a:t>
            </a:r>
          </a:p>
          <a:p>
            <a:pPr lvl="2"/>
            <a:r>
              <a:rPr lang="en-US" altLang="zh-HK" smtClean="0"/>
              <a:t>Third level</a:t>
            </a:r>
          </a:p>
          <a:p>
            <a:pPr lvl="3"/>
            <a:r>
              <a:rPr lang="en-US" altLang="zh-HK" smtClean="0"/>
              <a:t>Fourth level</a:t>
            </a:r>
          </a:p>
          <a:p>
            <a:pPr lvl="4"/>
            <a:r>
              <a:rPr lang="en-US" altLang="zh-HK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3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HK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HK" smtClean="0"/>
              <a:t>July/2013</a:t>
            </a:r>
            <a:endParaRPr lang="zh-HK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HK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E6386A-5876-4649-BABF-CDA3D46673A2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41929645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HK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altLang="zh-HK" noProof="0" dirty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HK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HK" smtClean="0"/>
              <a:t>July/2013</a:t>
            </a:r>
            <a:endParaRPr lang="zh-HK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HK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E6386A-5876-4649-BABF-CDA3D46673A2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7647899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9715" y="341784"/>
            <a:ext cx="6447486" cy="1143000"/>
          </a:xfrm>
          <a:prstGeom prst="rect">
            <a:avLst/>
          </a:prstGeom>
        </p:spPr>
        <p:txBody>
          <a:bodyPr/>
          <a:lstStyle/>
          <a:p>
            <a:r>
              <a:rPr lang="en-US" altLang="zh-HK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6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altLang="zh-HK" smtClean="0"/>
              <a:t>Click to edit Master text styles</a:t>
            </a:r>
          </a:p>
          <a:p>
            <a:pPr lvl="1"/>
            <a:r>
              <a:rPr lang="en-US" altLang="zh-HK" smtClean="0"/>
              <a:t>Second level</a:t>
            </a:r>
          </a:p>
          <a:p>
            <a:pPr lvl="2"/>
            <a:r>
              <a:rPr lang="en-US" altLang="zh-HK" smtClean="0"/>
              <a:t>Third level</a:t>
            </a:r>
          </a:p>
          <a:p>
            <a:pPr lvl="3"/>
            <a:r>
              <a:rPr lang="en-US" altLang="zh-HK" smtClean="0"/>
              <a:t>Fourth level</a:t>
            </a:r>
          </a:p>
          <a:p>
            <a:pPr lvl="4"/>
            <a:r>
              <a:rPr lang="en-US" altLang="zh-HK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HK" smtClean="0"/>
              <a:t>July/2013</a:t>
            </a:r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E6386A-5876-4649-BABF-CDA3D46673A2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4095096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42"/>
            <a:ext cx="222885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altLang="zh-HK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3" y="274642"/>
            <a:ext cx="653415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altLang="zh-HK" smtClean="0"/>
              <a:t>Click to edit Master text styles</a:t>
            </a:r>
          </a:p>
          <a:p>
            <a:pPr lvl="1"/>
            <a:r>
              <a:rPr lang="en-US" altLang="zh-HK" smtClean="0"/>
              <a:t>Second level</a:t>
            </a:r>
          </a:p>
          <a:p>
            <a:pPr lvl="2"/>
            <a:r>
              <a:rPr lang="en-US" altLang="zh-HK" smtClean="0"/>
              <a:t>Third level</a:t>
            </a:r>
          </a:p>
          <a:p>
            <a:pPr lvl="3"/>
            <a:r>
              <a:rPr lang="en-US" altLang="zh-HK" smtClean="0"/>
              <a:t>Fourth level</a:t>
            </a:r>
          </a:p>
          <a:p>
            <a:pPr lvl="4"/>
            <a:r>
              <a:rPr lang="en-US" altLang="zh-HK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HK" smtClean="0"/>
              <a:t>July/2013</a:t>
            </a:r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E6386A-5876-4649-BABF-CDA3D46673A2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5739494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C1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5487" y="8389"/>
            <a:ext cx="9144000" cy="7005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96776" y="460375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HK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85051" y="6356357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HK" smtClean="0"/>
              <a:t>July/2013</a:t>
            </a:r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E6386A-5876-4649-BABF-CDA3D46673A2}" type="slidenum">
              <a:rPr lang="zh-HK" altLang="en-US" smtClean="0"/>
              <a:t>‹#›</a:t>
            </a:fld>
            <a:endParaRPr lang="zh-HK" altLang="en-US"/>
          </a:p>
        </p:txBody>
      </p:sp>
      <p:sp>
        <p:nvSpPr>
          <p:cNvPr id="2" name="Rounded Rectangle 1"/>
          <p:cNvSpPr/>
          <p:nvPr/>
        </p:nvSpPr>
        <p:spPr>
          <a:xfrm>
            <a:off x="886979" y="4365104"/>
            <a:ext cx="8257022" cy="238646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0" name="Rounded Rectangle 9"/>
          <p:cNvSpPr/>
          <p:nvPr/>
        </p:nvSpPr>
        <p:spPr>
          <a:xfrm>
            <a:off x="856239" y="4365104"/>
            <a:ext cx="8272277" cy="238646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1" name="Rounded Rectangle 10"/>
          <p:cNvSpPr/>
          <p:nvPr/>
        </p:nvSpPr>
        <p:spPr>
          <a:xfrm>
            <a:off x="859326" y="4392004"/>
            <a:ext cx="8284674" cy="158305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2" name="Rounded Rectangle 11"/>
          <p:cNvSpPr/>
          <p:nvPr/>
        </p:nvSpPr>
        <p:spPr>
          <a:xfrm rot="4738683">
            <a:off x="702603" y="4385382"/>
            <a:ext cx="472164" cy="19809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4546149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altLang="zh-HK" smtClean="0"/>
              <a:t>Click to edit Master title style</a:t>
            </a:r>
            <a:endParaRPr lang="zh-HK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HK" smtClean="0"/>
              <a:t>Click to edit Master subtitle style</a:t>
            </a:r>
            <a:endParaRPr lang="zh-HK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HK" smtClean="0"/>
              <a:t>July/2013</a:t>
            </a:r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6386A-5876-4649-BABF-CDA3D46673A2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5599800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7388572" y="174948"/>
            <a:ext cx="1728192" cy="1728192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HK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Motorola" pitchFamily="2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5791200"/>
            <a:ext cx="859593" cy="905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4044" y="5934472"/>
            <a:ext cx="1651356" cy="6448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640694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5630253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3229" y="-4194"/>
            <a:ext cx="641415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5486400" y="0"/>
            <a:ext cx="3657600" cy="1371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96776" y="4603750"/>
            <a:ext cx="6400800" cy="80645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4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HK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85051" y="6356355"/>
            <a:ext cx="21336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altLang="zh-HK" smtClean="0"/>
              <a:t>July/2013</a:t>
            </a:r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E6386A-5876-4649-BABF-CDA3D46673A2}" type="slidenum">
              <a:rPr lang="zh-HK" altLang="en-US" smtClean="0"/>
              <a:t>‹#›</a:t>
            </a:fld>
            <a:endParaRPr lang="zh-HK" altLang="en-US"/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13" hasCustomPrompt="1"/>
          </p:nvPr>
        </p:nvSpPr>
        <p:spPr>
          <a:xfrm>
            <a:off x="6151801" y="5410205"/>
            <a:ext cx="2883877" cy="403225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altLang="zh-HK" dirty="0" smtClean="0"/>
              <a:t>Click to add author</a:t>
            </a:r>
            <a:endParaRPr lang="zh-HK" altLang="en-US" dirty="0"/>
          </a:p>
        </p:txBody>
      </p:sp>
      <p:sp>
        <p:nvSpPr>
          <p:cNvPr id="25" name="Text Placeholder 19"/>
          <p:cNvSpPr>
            <a:spLocks noGrp="1"/>
          </p:cNvSpPr>
          <p:nvPr>
            <p:ph type="body" sz="quarter" idx="14" hasCustomPrompt="1"/>
          </p:nvPr>
        </p:nvSpPr>
        <p:spPr>
          <a:xfrm>
            <a:off x="6154615" y="5845180"/>
            <a:ext cx="2883877" cy="403225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altLang="zh-HK" dirty="0" smtClean="0"/>
              <a:t>Click to add date</a:t>
            </a:r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7368771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9714" y="341784"/>
            <a:ext cx="6447486" cy="1143000"/>
          </a:xfrm>
          <a:prstGeom prst="rect">
            <a:avLst/>
          </a:prstGeom>
        </p:spPr>
        <p:txBody>
          <a:bodyPr/>
          <a:lstStyle/>
          <a:p>
            <a:r>
              <a:rPr lang="en-US" altLang="zh-HK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5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altLang="zh-HK" smtClean="0"/>
              <a:t>Click to edit Master text styles</a:t>
            </a:r>
          </a:p>
          <a:p>
            <a:pPr lvl="1"/>
            <a:r>
              <a:rPr lang="en-US" altLang="zh-HK" smtClean="0"/>
              <a:t>Second level</a:t>
            </a:r>
          </a:p>
          <a:p>
            <a:pPr lvl="2"/>
            <a:r>
              <a:rPr lang="en-US" altLang="zh-HK" smtClean="0"/>
              <a:t>Third level</a:t>
            </a:r>
          </a:p>
          <a:p>
            <a:pPr lvl="3"/>
            <a:r>
              <a:rPr lang="en-US" altLang="zh-HK" smtClean="0"/>
              <a:t>Fourth level</a:t>
            </a:r>
          </a:p>
          <a:p>
            <a:pPr lvl="4"/>
            <a:r>
              <a:rPr lang="en-US" altLang="zh-HK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HK" smtClean="0"/>
              <a:t>July/2013</a:t>
            </a:r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E6386A-5876-4649-BABF-CDA3D46673A2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7342755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57055" y="5331"/>
            <a:ext cx="641415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88123" y="4962530"/>
            <a:ext cx="6806590" cy="1362075"/>
          </a:xfrm>
          <a:prstGeom prst="rect">
            <a:avLst/>
          </a:prstGeom>
        </p:spPr>
        <p:txBody>
          <a:bodyPr anchor="t"/>
          <a:lstStyle>
            <a:lvl1pPr algn="r">
              <a:defRPr sz="4000" b="0" cap="none" baseline="0"/>
            </a:lvl1pPr>
          </a:lstStyle>
          <a:p>
            <a:r>
              <a:rPr lang="en-US" altLang="zh-HK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HK" smtClean="0"/>
              <a:t>July/2013</a:t>
            </a:r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E6386A-5876-4649-BABF-CDA3D46673A2}" type="slidenum">
              <a:rPr lang="zh-HK" altLang="en-US" smtClean="0"/>
              <a:t>‹#›</a:t>
            </a:fld>
            <a:endParaRPr lang="zh-HK" altLang="en-US"/>
          </a:p>
        </p:txBody>
      </p:sp>
      <p:sp>
        <p:nvSpPr>
          <p:cNvPr id="8" name="Rectangle 7"/>
          <p:cNvSpPr/>
          <p:nvPr/>
        </p:nvSpPr>
        <p:spPr>
          <a:xfrm>
            <a:off x="5838092" y="0"/>
            <a:ext cx="3305908" cy="1447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5911227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9714" y="341784"/>
            <a:ext cx="6447486" cy="1143000"/>
          </a:xfrm>
          <a:prstGeom prst="rect">
            <a:avLst/>
          </a:prstGeom>
        </p:spPr>
        <p:txBody>
          <a:bodyPr/>
          <a:lstStyle/>
          <a:p>
            <a:r>
              <a:rPr lang="en-US" altLang="zh-HK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600205"/>
            <a:ext cx="43815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HK" smtClean="0"/>
              <a:t>Click to edit Master text styles</a:t>
            </a:r>
          </a:p>
          <a:p>
            <a:pPr lvl="1"/>
            <a:r>
              <a:rPr lang="en-US" altLang="zh-HK" smtClean="0"/>
              <a:t>Second level</a:t>
            </a:r>
          </a:p>
          <a:p>
            <a:pPr lvl="2"/>
            <a:r>
              <a:rPr lang="en-US" altLang="zh-HK" smtClean="0"/>
              <a:t>Third level</a:t>
            </a:r>
          </a:p>
          <a:p>
            <a:pPr lvl="3"/>
            <a:r>
              <a:rPr lang="en-US" altLang="zh-HK" smtClean="0"/>
              <a:t>Fourth level</a:t>
            </a:r>
          </a:p>
          <a:p>
            <a:pPr lvl="4"/>
            <a:r>
              <a:rPr lang="en-US" altLang="zh-HK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9200" y="1600205"/>
            <a:ext cx="43815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HK" smtClean="0"/>
              <a:t>Click to edit Master text styles</a:t>
            </a:r>
          </a:p>
          <a:p>
            <a:pPr lvl="1"/>
            <a:r>
              <a:rPr lang="en-US" altLang="zh-HK" smtClean="0"/>
              <a:t>Second level</a:t>
            </a:r>
          </a:p>
          <a:p>
            <a:pPr lvl="2"/>
            <a:r>
              <a:rPr lang="en-US" altLang="zh-HK" smtClean="0"/>
              <a:t>Third level</a:t>
            </a:r>
          </a:p>
          <a:p>
            <a:pPr lvl="3"/>
            <a:r>
              <a:rPr lang="en-US" altLang="zh-HK" smtClean="0"/>
              <a:t>Fourth level</a:t>
            </a:r>
          </a:p>
          <a:p>
            <a:pPr lvl="4"/>
            <a:r>
              <a:rPr lang="en-US" altLang="zh-HK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HK" smtClean="0"/>
              <a:t>July/2013</a:t>
            </a:r>
            <a:endParaRPr lang="zh-HK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HK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E6386A-5876-4649-BABF-CDA3D46673A2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04196525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altLang="zh-HK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HK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HK" smtClean="0"/>
              <a:t>Click to edit Master text styles</a:t>
            </a:r>
          </a:p>
          <a:p>
            <a:pPr lvl="1"/>
            <a:r>
              <a:rPr lang="en-US" altLang="zh-HK" smtClean="0"/>
              <a:t>Second level</a:t>
            </a:r>
          </a:p>
          <a:p>
            <a:pPr lvl="2"/>
            <a:r>
              <a:rPr lang="en-US" altLang="zh-HK" smtClean="0"/>
              <a:t>Third level</a:t>
            </a:r>
          </a:p>
          <a:p>
            <a:pPr lvl="3"/>
            <a:r>
              <a:rPr lang="en-US" altLang="zh-HK" smtClean="0"/>
              <a:t>Fourth level</a:t>
            </a:r>
          </a:p>
          <a:p>
            <a:pPr lvl="4"/>
            <a:r>
              <a:rPr lang="en-US" altLang="zh-HK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8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HK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8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HK" smtClean="0"/>
              <a:t>Click to edit Master text styles</a:t>
            </a:r>
          </a:p>
          <a:p>
            <a:pPr lvl="1"/>
            <a:r>
              <a:rPr lang="en-US" altLang="zh-HK" smtClean="0"/>
              <a:t>Second level</a:t>
            </a:r>
          </a:p>
          <a:p>
            <a:pPr lvl="2"/>
            <a:r>
              <a:rPr lang="en-US" altLang="zh-HK" smtClean="0"/>
              <a:t>Third level</a:t>
            </a:r>
          </a:p>
          <a:p>
            <a:pPr lvl="3"/>
            <a:r>
              <a:rPr lang="en-US" altLang="zh-HK" smtClean="0"/>
              <a:t>Fourth level</a:t>
            </a:r>
          </a:p>
          <a:p>
            <a:pPr lvl="4"/>
            <a:r>
              <a:rPr lang="en-US" altLang="zh-HK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HK" smtClean="0"/>
              <a:t>July/2013</a:t>
            </a:r>
            <a:endParaRPr lang="zh-HK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HK" alt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E6386A-5876-4649-BABF-CDA3D46673A2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8523934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9714" y="341784"/>
            <a:ext cx="6447486" cy="1143000"/>
          </a:xfrm>
          <a:prstGeom prst="rect">
            <a:avLst/>
          </a:prstGeom>
        </p:spPr>
        <p:txBody>
          <a:bodyPr/>
          <a:lstStyle/>
          <a:p>
            <a:r>
              <a:rPr lang="en-US" altLang="zh-HK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HK" smtClean="0"/>
              <a:t>July/2013</a:t>
            </a:r>
            <a:endParaRPr lang="zh-HK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HK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E6386A-5876-4649-BABF-CDA3D46673A2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0234644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HK" smtClean="0"/>
              <a:t>July/2013</a:t>
            </a:r>
            <a:endParaRPr lang="zh-HK" alt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HK" alt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E6386A-5876-4649-BABF-CDA3D46673A2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33453736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HK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3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HK" smtClean="0"/>
              <a:t>Click to edit Master text styles</a:t>
            </a:r>
          </a:p>
          <a:p>
            <a:pPr lvl="1"/>
            <a:r>
              <a:rPr lang="en-US" altLang="zh-HK" smtClean="0"/>
              <a:t>Second level</a:t>
            </a:r>
          </a:p>
          <a:p>
            <a:pPr lvl="2"/>
            <a:r>
              <a:rPr lang="en-US" altLang="zh-HK" smtClean="0"/>
              <a:t>Third level</a:t>
            </a:r>
          </a:p>
          <a:p>
            <a:pPr lvl="3"/>
            <a:r>
              <a:rPr lang="en-US" altLang="zh-HK" smtClean="0"/>
              <a:t>Fourth level</a:t>
            </a:r>
          </a:p>
          <a:p>
            <a:pPr lvl="4"/>
            <a:r>
              <a:rPr lang="en-US" altLang="zh-HK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3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HK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HK" smtClean="0"/>
              <a:t>July/2013</a:t>
            </a:r>
            <a:endParaRPr lang="zh-HK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HK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E6386A-5876-4649-BABF-CDA3D46673A2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419296453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HK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altLang="zh-HK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HK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HK" smtClean="0"/>
              <a:t>July/2013</a:t>
            </a:r>
            <a:endParaRPr lang="zh-HK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HK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E6386A-5876-4649-BABF-CDA3D46673A2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76478996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9714" y="341784"/>
            <a:ext cx="6447486" cy="1143000"/>
          </a:xfrm>
          <a:prstGeom prst="rect">
            <a:avLst/>
          </a:prstGeom>
        </p:spPr>
        <p:txBody>
          <a:bodyPr/>
          <a:lstStyle/>
          <a:p>
            <a:r>
              <a:rPr lang="en-US" altLang="zh-HK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5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altLang="zh-HK" smtClean="0"/>
              <a:t>Click to edit Master text styles</a:t>
            </a:r>
          </a:p>
          <a:p>
            <a:pPr lvl="1"/>
            <a:r>
              <a:rPr lang="en-US" altLang="zh-HK" smtClean="0"/>
              <a:t>Second level</a:t>
            </a:r>
          </a:p>
          <a:p>
            <a:pPr lvl="2"/>
            <a:r>
              <a:rPr lang="en-US" altLang="zh-HK" smtClean="0"/>
              <a:t>Third level</a:t>
            </a:r>
          </a:p>
          <a:p>
            <a:pPr lvl="3"/>
            <a:r>
              <a:rPr lang="en-US" altLang="zh-HK" smtClean="0"/>
              <a:t>Fourth level</a:t>
            </a:r>
          </a:p>
          <a:p>
            <a:pPr lvl="4"/>
            <a:r>
              <a:rPr lang="en-US" altLang="zh-HK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HK" smtClean="0"/>
              <a:t>July/2013</a:t>
            </a:r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E6386A-5876-4649-BABF-CDA3D46673A2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40950964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40"/>
            <a:ext cx="222885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altLang="zh-HK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3" y="274640"/>
            <a:ext cx="653415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altLang="zh-HK" smtClean="0"/>
              <a:t>Click to edit Master text styles</a:t>
            </a:r>
          </a:p>
          <a:p>
            <a:pPr lvl="1"/>
            <a:r>
              <a:rPr lang="en-US" altLang="zh-HK" smtClean="0"/>
              <a:t>Second level</a:t>
            </a:r>
          </a:p>
          <a:p>
            <a:pPr lvl="2"/>
            <a:r>
              <a:rPr lang="en-US" altLang="zh-HK" smtClean="0"/>
              <a:t>Third level</a:t>
            </a:r>
          </a:p>
          <a:p>
            <a:pPr lvl="3"/>
            <a:r>
              <a:rPr lang="en-US" altLang="zh-HK" smtClean="0"/>
              <a:t>Fourth level</a:t>
            </a:r>
          </a:p>
          <a:p>
            <a:pPr lvl="4"/>
            <a:r>
              <a:rPr lang="en-US" altLang="zh-HK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HK" smtClean="0"/>
              <a:t>July/2013</a:t>
            </a:r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E6386A-5876-4649-BABF-CDA3D46673A2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5739494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C1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5487" y="8389"/>
            <a:ext cx="9144000" cy="7005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96776" y="460375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HK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85051" y="6356355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HK" smtClean="0"/>
              <a:t>July/2013</a:t>
            </a:r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E6386A-5876-4649-BABF-CDA3D46673A2}" type="slidenum">
              <a:rPr lang="zh-HK" altLang="en-US" smtClean="0"/>
              <a:t>‹#›</a:t>
            </a:fld>
            <a:endParaRPr lang="zh-HK" altLang="en-US"/>
          </a:p>
        </p:txBody>
      </p:sp>
      <p:sp>
        <p:nvSpPr>
          <p:cNvPr id="2" name="Rounded Rectangle 1"/>
          <p:cNvSpPr/>
          <p:nvPr/>
        </p:nvSpPr>
        <p:spPr>
          <a:xfrm>
            <a:off x="886979" y="4365104"/>
            <a:ext cx="8257022" cy="238646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0" name="Rounded Rectangle 9"/>
          <p:cNvSpPr/>
          <p:nvPr/>
        </p:nvSpPr>
        <p:spPr>
          <a:xfrm>
            <a:off x="856238" y="4365104"/>
            <a:ext cx="8272277" cy="238646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1" name="Rounded Rectangle 10"/>
          <p:cNvSpPr/>
          <p:nvPr/>
        </p:nvSpPr>
        <p:spPr>
          <a:xfrm>
            <a:off x="859326" y="4392002"/>
            <a:ext cx="8284674" cy="158305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2" name="Rounded Rectangle 11"/>
          <p:cNvSpPr/>
          <p:nvPr/>
        </p:nvSpPr>
        <p:spPr>
          <a:xfrm rot="4738683">
            <a:off x="702603" y="4385382"/>
            <a:ext cx="472164" cy="19809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45461494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3228" y="-4194"/>
            <a:ext cx="641415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96776" y="4603750"/>
            <a:ext cx="6400800" cy="80645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4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HK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85051" y="6356357"/>
            <a:ext cx="21336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altLang="zh-HK" smtClean="0"/>
              <a:t>July/2013</a:t>
            </a:r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E6386A-5876-4649-BABF-CDA3D46673A2}" type="slidenum">
              <a:rPr lang="zh-HK" altLang="en-US" smtClean="0"/>
              <a:t>‹#›</a:t>
            </a:fld>
            <a:endParaRPr lang="zh-HK" altLang="en-US"/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13" hasCustomPrompt="1"/>
          </p:nvPr>
        </p:nvSpPr>
        <p:spPr>
          <a:xfrm>
            <a:off x="6151802" y="5410207"/>
            <a:ext cx="2883877" cy="403225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altLang="zh-HK" dirty="0" smtClean="0"/>
              <a:t>Click to add author</a:t>
            </a:r>
            <a:endParaRPr lang="zh-HK" altLang="en-US" dirty="0"/>
          </a:p>
        </p:txBody>
      </p:sp>
      <p:sp>
        <p:nvSpPr>
          <p:cNvPr id="25" name="Text Placeholder 19"/>
          <p:cNvSpPr>
            <a:spLocks noGrp="1"/>
          </p:cNvSpPr>
          <p:nvPr>
            <p:ph type="body" sz="quarter" idx="14" hasCustomPrompt="1"/>
          </p:nvPr>
        </p:nvSpPr>
        <p:spPr>
          <a:xfrm>
            <a:off x="6154615" y="5845182"/>
            <a:ext cx="2883877" cy="403225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altLang="zh-HK" dirty="0" smtClean="0"/>
              <a:t>Click to add date</a:t>
            </a:r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7368771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altLang="zh-HK" smtClean="0"/>
              <a:t>Click to edit Master title style</a:t>
            </a:r>
            <a:endParaRPr lang="zh-HK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HK" smtClean="0"/>
              <a:t>Click to edit Master subtitle style</a:t>
            </a:r>
            <a:endParaRPr lang="zh-HK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HK" smtClean="0"/>
              <a:t>July/2013</a:t>
            </a:r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6386A-5876-4649-BABF-CDA3D46673A2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9635377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7388572" y="174948"/>
            <a:ext cx="1728192" cy="1728192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HK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Motorola" pitchFamily="2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5791200"/>
            <a:ext cx="859593" cy="905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4044" y="5934472"/>
            <a:ext cx="1651356" cy="6448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640694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0470080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5051" y="53013"/>
            <a:ext cx="8763000" cy="1143000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</a:lstStyle>
          <a:p>
            <a:r>
              <a:rPr lang="en-US" altLang="zh-HK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0500" y="1280465"/>
            <a:ext cx="8763000" cy="4956849"/>
          </a:xfrm>
          <a:prstGeom prst="rect">
            <a:avLst/>
          </a:prstGeom>
        </p:spPr>
        <p:txBody>
          <a:bodyPr/>
          <a:lstStyle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altLang="zh-HK" smtClean="0"/>
              <a:t>Click to edit Master text styles</a:t>
            </a:r>
          </a:p>
          <a:p>
            <a:pPr lvl="1"/>
            <a:r>
              <a:rPr lang="en-US" altLang="zh-HK" smtClean="0"/>
              <a:t>Second level</a:t>
            </a:r>
          </a:p>
          <a:p>
            <a:pPr lvl="2"/>
            <a:r>
              <a:rPr lang="en-US" altLang="zh-HK" smtClean="0"/>
              <a:t>Third level</a:t>
            </a:r>
          </a:p>
          <a:p>
            <a:pPr lvl="3"/>
            <a:r>
              <a:rPr lang="en-US" altLang="zh-HK" smtClean="0"/>
              <a:t>Fourth level</a:t>
            </a:r>
          </a:p>
          <a:p>
            <a:pPr lvl="4"/>
            <a:r>
              <a:rPr lang="en-US" altLang="zh-HK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700270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  <a:prstGeom prst="rect">
            <a:avLst/>
          </a:prstGeo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altLang="zh-HK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altLang="zh-HK" smtClean="0"/>
              <a:t>Click to edit Master text styles</a:t>
            </a:r>
          </a:p>
        </p:txBody>
      </p:sp>
      <p:pic>
        <p:nvPicPr>
          <p:cNvPr id="2050" name="Picture 2" descr="http://bimg1.mlstatic.com/motorola-razr-hd-xt925-camara-8mpx-movistar-personal-claro_MLA-F-4221286117_04201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2028" y="816308"/>
            <a:ext cx="2841294" cy="2070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 userDrawn="1"/>
        </p:nvSpPr>
        <p:spPr bwMode="auto">
          <a:xfrm>
            <a:off x="7961915" y="188640"/>
            <a:ext cx="864096" cy="85201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HK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Motorol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76092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8196" y="44624"/>
            <a:ext cx="8763000" cy="1143000"/>
          </a:xfrm>
          <a:prstGeom prst="rect">
            <a:avLst/>
          </a:prstGeom>
        </p:spPr>
        <p:txBody>
          <a:bodyPr/>
          <a:lstStyle/>
          <a:p>
            <a:r>
              <a:rPr lang="en-US" altLang="zh-HK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0500" y="1412777"/>
            <a:ext cx="4305300" cy="443071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HK" smtClean="0"/>
              <a:t>Click to edit Master text styles</a:t>
            </a:r>
          </a:p>
          <a:p>
            <a:pPr lvl="1"/>
            <a:r>
              <a:rPr lang="en-US" altLang="zh-HK" smtClean="0"/>
              <a:t>Second level</a:t>
            </a:r>
          </a:p>
          <a:p>
            <a:pPr lvl="2"/>
            <a:r>
              <a:rPr lang="en-US" altLang="zh-HK" smtClean="0"/>
              <a:t>Third level</a:t>
            </a:r>
          </a:p>
          <a:p>
            <a:pPr lvl="3"/>
            <a:r>
              <a:rPr lang="en-US" altLang="zh-HK" smtClean="0"/>
              <a:t>Fourth level</a:t>
            </a:r>
          </a:p>
          <a:p>
            <a:pPr lvl="4"/>
            <a:r>
              <a:rPr lang="en-US" altLang="zh-HK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12777"/>
            <a:ext cx="4305300" cy="443071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HK" smtClean="0"/>
              <a:t>Click to edit Master text styles</a:t>
            </a:r>
          </a:p>
          <a:p>
            <a:pPr lvl="1"/>
            <a:r>
              <a:rPr lang="en-US" altLang="zh-HK" smtClean="0"/>
              <a:t>Second level</a:t>
            </a:r>
          </a:p>
          <a:p>
            <a:pPr lvl="2"/>
            <a:r>
              <a:rPr lang="en-US" altLang="zh-HK" smtClean="0"/>
              <a:t>Third level</a:t>
            </a:r>
          </a:p>
          <a:p>
            <a:pPr lvl="3"/>
            <a:r>
              <a:rPr lang="en-US" altLang="zh-HK" smtClean="0"/>
              <a:t>Fourth level</a:t>
            </a:r>
          </a:p>
          <a:p>
            <a:pPr lvl="4"/>
            <a:r>
              <a:rPr lang="en-US" altLang="zh-HK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055680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altLang="zh-HK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HK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HK" smtClean="0"/>
              <a:t>Click to edit Master text styles</a:t>
            </a:r>
          </a:p>
          <a:p>
            <a:pPr lvl="1"/>
            <a:r>
              <a:rPr lang="en-US" altLang="zh-HK" smtClean="0"/>
              <a:t>Second level</a:t>
            </a:r>
          </a:p>
          <a:p>
            <a:pPr lvl="2"/>
            <a:r>
              <a:rPr lang="en-US" altLang="zh-HK" smtClean="0"/>
              <a:t>Third level</a:t>
            </a:r>
          </a:p>
          <a:p>
            <a:pPr lvl="3"/>
            <a:r>
              <a:rPr lang="en-US" altLang="zh-HK" smtClean="0"/>
              <a:t>Fourth level</a:t>
            </a:r>
          </a:p>
          <a:p>
            <a:pPr lvl="4"/>
            <a:r>
              <a:rPr lang="en-US" altLang="zh-HK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HK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HK" smtClean="0"/>
              <a:t>Click to edit Master text styles</a:t>
            </a:r>
          </a:p>
          <a:p>
            <a:pPr lvl="1"/>
            <a:r>
              <a:rPr lang="en-US" altLang="zh-HK" smtClean="0"/>
              <a:t>Second level</a:t>
            </a:r>
          </a:p>
          <a:p>
            <a:pPr lvl="2"/>
            <a:r>
              <a:rPr lang="en-US" altLang="zh-HK" smtClean="0"/>
              <a:t>Third level</a:t>
            </a:r>
          </a:p>
          <a:p>
            <a:pPr lvl="3"/>
            <a:r>
              <a:rPr lang="en-US" altLang="zh-HK" smtClean="0"/>
              <a:t>Fourth level</a:t>
            </a:r>
          </a:p>
          <a:p>
            <a:pPr lvl="4"/>
            <a:r>
              <a:rPr lang="en-US" altLang="zh-HK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77423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53752"/>
            <a:ext cx="8763000" cy="1143000"/>
          </a:xfrm>
          <a:prstGeom prst="rect">
            <a:avLst/>
          </a:prstGeom>
        </p:spPr>
        <p:txBody>
          <a:bodyPr/>
          <a:lstStyle/>
          <a:p>
            <a:r>
              <a:rPr lang="en-US" altLang="zh-HK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794458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852732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HK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8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HK" smtClean="0"/>
              <a:t>Click to edit Master text styles</a:t>
            </a:r>
          </a:p>
          <a:p>
            <a:pPr lvl="1"/>
            <a:r>
              <a:rPr lang="en-US" altLang="zh-HK" smtClean="0"/>
              <a:t>Second level</a:t>
            </a:r>
          </a:p>
          <a:p>
            <a:pPr lvl="2"/>
            <a:r>
              <a:rPr lang="en-US" altLang="zh-HK" smtClean="0"/>
              <a:t>Third level</a:t>
            </a:r>
          </a:p>
          <a:p>
            <a:pPr lvl="3"/>
            <a:r>
              <a:rPr lang="en-US" altLang="zh-HK" smtClean="0"/>
              <a:t>Fourth level</a:t>
            </a:r>
          </a:p>
          <a:p>
            <a:pPr lvl="4"/>
            <a:r>
              <a:rPr lang="en-US" altLang="zh-HK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3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HK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6393552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HK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altLang="zh-HK" noProof="0" smtClean="0"/>
              <a:t>Click icon to add picture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HK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4432428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066800"/>
            <a:ext cx="8763000" cy="1143000"/>
          </a:xfrm>
          <a:prstGeom prst="rect">
            <a:avLst/>
          </a:prstGeom>
        </p:spPr>
        <p:txBody>
          <a:bodyPr/>
          <a:lstStyle/>
          <a:p>
            <a:r>
              <a:rPr lang="en-US" altLang="zh-HK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" y="1866906"/>
            <a:ext cx="8763000" cy="44307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altLang="zh-HK" smtClean="0"/>
              <a:t>Click to edit Master text styles</a:t>
            </a:r>
          </a:p>
          <a:p>
            <a:pPr lvl="1"/>
            <a:r>
              <a:rPr lang="en-US" altLang="zh-HK" smtClean="0"/>
              <a:t>Second level</a:t>
            </a:r>
          </a:p>
          <a:p>
            <a:pPr lvl="2"/>
            <a:r>
              <a:rPr lang="en-US" altLang="zh-HK" smtClean="0"/>
              <a:t>Third level</a:t>
            </a:r>
          </a:p>
          <a:p>
            <a:pPr lvl="3"/>
            <a:r>
              <a:rPr lang="en-US" altLang="zh-HK" smtClean="0"/>
              <a:t>Fourth level</a:t>
            </a:r>
          </a:p>
          <a:p>
            <a:pPr lvl="4"/>
            <a:r>
              <a:rPr lang="en-US" altLang="zh-HK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964817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190508"/>
            <a:ext cx="2190750" cy="6107113"/>
          </a:xfrm>
          <a:prstGeom prst="rect">
            <a:avLst/>
          </a:prstGeom>
        </p:spPr>
        <p:txBody>
          <a:bodyPr vert="eaVert"/>
          <a:lstStyle/>
          <a:p>
            <a:r>
              <a:rPr lang="en-US" altLang="zh-HK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" y="190508"/>
            <a:ext cx="6419850" cy="61071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altLang="zh-HK" smtClean="0"/>
              <a:t>Click to edit Master text styles</a:t>
            </a:r>
          </a:p>
          <a:p>
            <a:pPr lvl="1"/>
            <a:r>
              <a:rPr lang="en-US" altLang="zh-HK" smtClean="0"/>
              <a:t>Second level</a:t>
            </a:r>
          </a:p>
          <a:p>
            <a:pPr lvl="2"/>
            <a:r>
              <a:rPr lang="en-US" altLang="zh-HK" smtClean="0"/>
              <a:t>Third level</a:t>
            </a:r>
          </a:p>
          <a:p>
            <a:pPr lvl="3"/>
            <a:r>
              <a:rPr lang="en-US" altLang="zh-HK" smtClean="0"/>
              <a:t>Fourth level</a:t>
            </a:r>
          </a:p>
          <a:p>
            <a:pPr lvl="4"/>
            <a:r>
              <a:rPr lang="en-US" altLang="zh-HK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343280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altLang="zh-HK" smtClean="0"/>
              <a:t>Click to edit Master title style</a:t>
            </a:r>
            <a:endParaRPr lang="zh-HK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HK" smtClean="0"/>
              <a:t>Click to edit Master subtitle style</a:t>
            </a:r>
            <a:endParaRPr lang="zh-HK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60"/>
            <a:ext cx="2133600" cy="365125"/>
          </a:xfrm>
          <a:prstGeom prst="rect">
            <a:avLst/>
          </a:prstGeom>
        </p:spPr>
        <p:txBody>
          <a:bodyPr/>
          <a:lstStyle/>
          <a:p>
            <a:r>
              <a:rPr lang="en-US" altLang="zh-HK" smtClean="0"/>
              <a:t>July/2013</a:t>
            </a:r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6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60"/>
            <a:ext cx="2133600" cy="365125"/>
          </a:xfrm>
          <a:prstGeom prst="rect">
            <a:avLst/>
          </a:prstGeom>
        </p:spPr>
        <p:txBody>
          <a:bodyPr/>
          <a:lstStyle/>
          <a:p>
            <a:fld id="{03C4DA11-10AA-4C31-86FA-3B8E00A93233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84873008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0470080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066800"/>
            <a:ext cx="8763000" cy="1143000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</a:lstStyle>
          <a:p>
            <a:r>
              <a:rPr lang="en-US" altLang="zh-HK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0500" y="1866906"/>
            <a:ext cx="8763000" cy="4430713"/>
          </a:xfrm>
          <a:prstGeom prst="rect">
            <a:avLst/>
          </a:prstGeom>
        </p:spPr>
        <p:txBody>
          <a:bodyPr/>
          <a:lstStyle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altLang="zh-HK" smtClean="0"/>
              <a:t>Click to edit Master text styles</a:t>
            </a:r>
          </a:p>
          <a:p>
            <a:pPr lvl="1"/>
            <a:r>
              <a:rPr lang="en-US" altLang="zh-HK" smtClean="0"/>
              <a:t>Second level</a:t>
            </a:r>
          </a:p>
          <a:p>
            <a:pPr lvl="2"/>
            <a:r>
              <a:rPr lang="en-US" altLang="zh-HK" smtClean="0"/>
              <a:t>Third level</a:t>
            </a:r>
          </a:p>
          <a:p>
            <a:pPr lvl="3"/>
            <a:r>
              <a:rPr lang="en-US" altLang="zh-HK" smtClean="0"/>
              <a:t>Fourth level</a:t>
            </a:r>
          </a:p>
          <a:p>
            <a:pPr lvl="4"/>
            <a:r>
              <a:rPr lang="en-US" altLang="zh-HK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700270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4"/>
            <a:ext cx="7772400" cy="1362075"/>
          </a:xfrm>
          <a:prstGeom prst="rect">
            <a:avLst/>
          </a:prstGeo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altLang="zh-HK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altLang="zh-HK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276092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066800"/>
            <a:ext cx="8763000" cy="1143000"/>
          </a:xfrm>
          <a:prstGeom prst="rect">
            <a:avLst/>
          </a:prstGeom>
        </p:spPr>
        <p:txBody>
          <a:bodyPr/>
          <a:lstStyle/>
          <a:p>
            <a:r>
              <a:rPr lang="en-US" altLang="zh-HK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0500" y="1866906"/>
            <a:ext cx="4305300" cy="443071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HK" smtClean="0"/>
              <a:t>Click to edit Master text styles</a:t>
            </a:r>
          </a:p>
          <a:p>
            <a:pPr lvl="1"/>
            <a:r>
              <a:rPr lang="en-US" altLang="zh-HK" smtClean="0"/>
              <a:t>Second level</a:t>
            </a:r>
          </a:p>
          <a:p>
            <a:pPr lvl="2"/>
            <a:r>
              <a:rPr lang="en-US" altLang="zh-HK" smtClean="0"/>
              <a:t>Third level</a:t>
            </a:r>
          </a:p>
          <a:p>
            <a:pPr lvl="3"/>
            <a:r>
              <a:rPr lang="en-US" altLang="zh-HK" smtClean="0"/>
              <a:t>Fourth level</a:t>
            </a:r>
          </a:p>
          <a:p>
            <a:pPr lvl="4"/>
            <a:r>
              <a:rPr lang="en-US" altLang="zh-HK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66906"/>
            <a:ext cx="4305300" cy="443071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HK" smtClean="0"/>
              <a:t>Click to edit Master text styles</a:t>
            </a:r>
          </a:p>
          <a:p>
            <a:pPr lvl="1"/>
            <a:r>
              <a:rPr lang="en-US" altLang="zh-HK" smtClean="0"/>
              <a:t>Second level</a:t>
            </a:r>
          </a:p>
          <a:p>
            <a:pPr lvl="2"/>
            <a:r>
              <a:rPr lang="en-US" altLang="zh-HK" smtClean="0"/>
              <a:t>Third level</a:t>
            </a:r>
          </a:p>
          <a:p>
            <a:pPr lvl="3"/>
            <a:r>
              <a:rPr lang="en-US" altLang="zh-HK" smtClean="0"/>
              <a:t>Fourth level</a:t>
            </a:r>
          </a:p>
          <a:p>
            <a:pPr lvl="4"/>
            <a:r>
              <a:rPr lang="en-US" altLang="zh-HK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055680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altLang="zh-HK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HK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HK" smtClean="0"/>
              <a:t>Click to edit Master text styles</a:t>
            </a:r>
          </a:p>
          <a:p>
            <a:pPr lvl="1"/>
            <a:r>
              <a:rPr lang="en-US" altLang="zh-HK" smtClean="0"/>
              <a:t>Second level</a:t>
            </a:r>
          </a:p>
          <a:p>
            <a:pPr lvl="2"/>
            <a:r>
              <a:rPr lang="en-US" altLang="zh-HK" smtClean="0"/>
              <a:t>Third level</a:t>
            </a:r>
          </a:p>
          <a:p>
            <a:pPr lvl="3"/>
            <a:r>
              <a:rPr lang="en-US" altLang="zh-HK" smtClean="0"/>
              <a:t>Fourth level</a:t>
            </a:r>
          </a:p>
          <a:p>
            <a:pPr lvl="4"/>
            <a:r>
              <a:rPr lang="en-US" altLang="zh-HK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HK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HK" smtClean="0"/>
              <a:t>Click to edit Master text styles</a:t>
            </a:r>
          </a:p>
          <a:p>
            <a:pPr lvl="1"/>
            <a:r>
              <a:rPr lang="en-US" altLang="zh-HK" smtClean="0"/>
              <a:t>Second level</a:t>
            </a:r>
          </a:p>
          <a:p>
            <a:pPr lvl="2"/>
            <a:r>
              <a:rPr lang="en-US" altLang="zh-HK" smtClean="0"/>
              <a:t>Third level</a:t>
            </a:r>
          </a:p>
          <a:p>
            <a:pPr lvl="3"/>
            <a:r>
              <a:rPr lang="en-US" altLang="zh-HK" smtClean="0"/>
              <a:t>Fourth level</a:t>
            </a:r>
          </a:p>
          <a:p>
            <a:pPr lvl="4"/>
            <a:r>
              <a:rPr lang="en-US" altLang="zh-HK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77423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066800"/>
            <a:ext cx="8763000" cy="1143000"/>
          </a:xfrm>
          <a:prstGeom prst="rect">
            <a:avLst/>
          </a:prstGeom>
        </p:spPr>
        <p:txBody>
          <a:bodyPr/>
          <a:lstStyle/>
          <a:p>
            <a:r>
              <a:rPr lang="en-US" altLang="zh-HK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794458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852732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HK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6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HK" smtClean="0"/>
              <a:t>Click to edit Master text styles</a:t>
            </a:r>
          </a:p>
          <a:p>
            <a:pPr lvl="1"/>
            <a:r>
              <a:rPr lang="en-US" altLang="zh-HK" smtClean="0"/>
              <a:t>Second level</a:t>
            </a:r>
          </a:p>
          <a:p>
            <a:pPr lvl="2"/>
            <a:r>
              <a:rPr lang="en-US" altLang="zh-HK" smtClean="0"/>
              <a:t>Third level</a:t>
            </a:r>
          </a:p>
          <a:p>
            <a:pPr lvl="3"/>
            <a:r>
              <a:rPr lang="en-US" altLang="zh-HK" smtClean="0"/>
              <a:t>Fourth level</a:t>
            </a:r>
          </a:p>
          <a:p>
            <a:pPr lvl="4"/>
            <a:r>
              <a:rPr lang="en-US" altLang="zh-HK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3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HK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6393552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HK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altLang="zh-HK" noProof="0" smtClean="0"/>
              <a:t>Click icon to add picture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HK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4432428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066800"/>
            <a:ext cx="8763000" cy="1143000"/>
          </a:xfrm>
          <a:prstGeom prst="rect">
            <a:avLst/>
          </a:prstGeom>
        </p:spPr>
        <p:txBody>
          <a:bodyPr/>
          <a:lstStyle/>
          <a:p>
            <a:r>
              <a:rPr lang="en-US" altLang="zh-HK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" y="1866906"/>
            <a:ext cx="8763000" cy="44307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altLang="zh-HK" smtClean="0"/>
              <a:t>Click to edit Master text styles</a:t>
            </a:r>
          </a:p>
          <a:p>
            <a:pPr lvl="1"/>
            <a:r>
              <a:rPr lang="en-US" altLang="zh-HK" smtClean="0"/>
              <a:t>Second level</a:t>
            </a:r>
          </a:p>
          <a:p>
            <a:pPr lvl="2"/>
            <a:r>
              <a:rPr lang="en-US" altLang="zh-HK" smtClean="0"/>
              <a:t>Third level</a:t>
            </a:r>
          </a:p>
          <a:p>
            <a:pPr lvl="3"/>
            <a:r>
              <a:rPr lang="en-US" altLang="zh-HK" smtClean="0"/>
              <a:t>Fourth level</a:t>
            </a:r>
          </a:p>
          <a:p>
            <a:pPr lvl="4"/>
            <a:r>
              <a:rPr lang="en-US" altLang="zh-HK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964817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190510"/>
            <a:ext cx="2190750" cy="6107113"/>
          </a:xfrm>
          <a:prstGeom prst="rect">
            <a:avLst/>
          </a:prstGeom>
        </p:spPr>
        <p:txBody>
          <a:bodyPr vert="eaVert"/>
          <a:lstStyle/>
          <a:p>
            <a:r>
              <a:rPr lang="en-US" altLang="zh-HK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" y="190510"/>
            <a:ext cx="6419850" cy="61071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altLang="zh-HK" smtClean="0"/>
              <a:t>Click to edit Master text styles</a:t>
            </a:r>
          </a:p>
          <a:p>
            <a:pPr lvl="1"/>
            <a:r>
              <a:rPr lang="en-US" altLang="zh-HK" smtClean="0"/>
              <a:t>Second level</a:t>
            </a:r>
          </a:p>
          <a:p>
            <a:pPr lvl="2"/>
            <a:r>
              <a:rPr lang="en-US" altLang="zh-HK" smtClean="0"/>
              <a:t>Third level</a:t>
            </a:r>
          </a:p>
          <a:p>
            <a:pPr lvl="3"/>
            <a:r>
              <a:rPr lang="en-US" altLang="zh-HK" smtClean="0"/>
              <a:t>Fourth level</a:t>
            </a:r>
          </a:p>
          <a:p>
            <a:pPr lvl="4"/>
            <a:r>
              <a:rPr lang="en-US" altLang="zh-HK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343280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altLang="zh-HK" smtClean="0"/>
              <a:t>Click to edit Master title style</a:t>
            </a:r>
            <a:endParaRPr lang="zh-HK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HK" smtClean="0"/>
              <a:t>Click to edit Master subtitle style</a:t>
            </a:r>
            <a:endParaRPr lang="zh-HK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8"/>
            <a:ext cx="2133600" cy="365125"/>
          </a:xfrm>
          <a:prstGeom prst="rect">
            <a:avLst/>
          </a:prstGeom>
        </p:spPr>
        <p:txBody>
          <a:bodyPr/>
          <a:lstStyle/>
          <a:p>
            <a:r>
              <a:rPr lang="en-US" altLang="zh-HK" smtClean="0"/>
              <a:t>July/2013</a:t>
            </a:r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8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8"/>
            <a:ext cx="2133600" cy="365125"/>
          </a:xfrm>
          <a:prstGeom prst="rect">
            <a:avLst/>
          </a:prstGeom>
        </p:spPr>
        <p:txBody>
          <a:bodyPr/>
          <a:lstStyle/>
          <a:p>
            <a:fld id="{03C4DA11-10AA-4C31-86FA-3B8E00A93233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84873008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000393" y="4846638"/>
            <a:ext cx="143608" cy="2011362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9000393" y="0"/>
            <a:ext cx="143608" cy="4846638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Slide Number Placeholder 5"/>
          <p:cNvSpPr txBox="1">
            <a:spLocks/>
          </p:cNvSpPr>
          <p:nvPr/>
        </p:nvSpPr>
        <p:spPr>
          <a:xfrm>
            <a:off x="457200" y="6435951"/>
            <a:ext cx="1214803" cy="395288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algn="ctr" defTabSz="457200" rtl="0" fontAlgn="base">
              <a:spcBef>
                <a:spcPct val="0"/>
              </a:spcBef>
              <a:spcAft>
                <a:spcPct val="0"/>
              </a:spcAft>
              <a:defRPr sz="2400" b="0" kern="1200">
                <a:solidFill>
                  <a:schemeClr val="tx2"/>
                </a:solidFill>
                <a:latin typeface="Arial" charset="0"/>
                <a:ea typeface="ヒラギノ角ゴ Pro W3" pitchFamily="-108" charset="-128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ヒラギノ角ゴ Pro W3" pitchFamily="-108" charset="-128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ヒラギノ角ゴ Pro W3" pitchFamily="-108" charset="-128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ヒラギノ角ゴ Pro W3" pitchFamily="-108" charset="-128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ヒラギノ角ゴ Pro W3" pitchFamily="-108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ヒラギノ角ゴ Pro W3" pitchFamily="-108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ヒラギノ角ゴ Pro W3" pitchFamily="-108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ヒラギノ角ゴ Pro W3" pitchFamily="-108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ヒラギノ角ゴ Pro W3" pitchFamily="-108" charset="-128"/>
                <a:cs typeface="+mn-cs"/>
              </a:defRPr>
            </a:lvl9pPr>
          </a:lstStyle>
          <a:p>
            <a:pPr>
              <a:defRPr/>
            </a:pPr>
            <a:fld id="{D8F46A88-D540-45C5-BC97-C7E34A1CA195}" type="slidenum">
              <a:rPr lang="en-US" sz="1400" smtClean="0"/>
              <a:pPr>
                <a:defRPr/>
              </a:pPr>
              <a:t>‹#›</a:t>
            </a:fld>
            <a:endParaRPr lang="en-US" sz="1400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600200"/>
            <a:ext cx="7772400" cy="3200403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5400" cap="none" spc="-80" baseline="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</a:lstStyle>
          <a:p>
            <a:r>
              <a:rPr lang="en-US" altLang="zh-HK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4800600"/>
            <a:ext cx="6858000" cy="914400"/>
          </a:xfrm>
        </p:spPr>
        <p:txBody>
          <a:bodyPr vert="horz" lIns="91440" tIns="45720" rIns="91440" bIns="45720" rtlCol="0" anchor="ctr">
            <a:noAutofit/>
          </a:bodyPr>
          <a:lstStyle>
            <a:lvl1pPr algn="l">
              <a:defRPr lang="en-US" sz="3600" b="0" cap="none" spc="-80" baseline="0" dirty="0">
                <a:solidFill>
                  <a:schemeClr val="bg1">
                    <a:lumMod val="50000"/>
                  </a:schemeClr>
                </a:solidFill>
                <a:ea typeface="+mj-ea"/>
                <a:cs typeface="+mj-cs"/>
              </a:defRPr>
            </a:lvl1pPr>
          </a:lstStyle>
          <a:p>
            <a:pPr lv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HK" dirty="0" smtClean="0"/>
              <a:t>Click to edit Master subtitle style</a:t>
            </a:r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>
          <a:xfrm>
            <a:off x="5533293" y="6399213"/>
            <a:ext cx="3429000" cy="3048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HK" smtClean="0"/>
              <a:t>July/2013</a:t>
            </a:r>
            <a:endParaRPr lang="zh-HK" altLang="en-US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HK" altLang="en-US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749" y="381000"/>
            <a:ext cx="3917318" cy="9830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9927178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 altLang="zh-HK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HK" smtClean="0"/>
              <a:t>Click to edit Master text styles</a:t>
            </a:r>
          </a:p>
          <a:p>
            <a:pPr lvl="1"/>
            <a:r>
              <a:rPr lang="en-US" altLang="zh-HK" smtClean="0"/>
              <a:t>Second level</a:t>
            </a:r>
          </a:p>
          <a:p>
            <a:pPr lvl="2"/>
            <a:r>
              <a:rPr lang="en-US" altLang="zh-HK" smtClean="0"/>
              <a:t>Third level</a:t>
            </a:r>
          </a:p>
          <a:p>
            <a:pPr lvl="3"/>
            <a:r>
              <a:rPr lang="en-US" altLang="zh-HK" smtClean="0"/>
              <a:t>Fourth level</a:t>
            </a:r>
          </a:p>
          <a:p>
            <a:pPr lvl="4"/>
            <a:r>
              <a:rPr lang="en-US" altLang="zh-HK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HK" smtClean="0"/>
              <a:t>July/2013</a:t>
            </a:r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57200" y="6462713"/>
            <a:ext cx="1214803" cy="395287"/>
          </a:xfrm>
        </p:spPr>
        <p:txBody>
          <a:bodyPr/>
          <a:lstStyle>
            <a:lvl1pPr>
              <a:defRPr b="0"/>
            </a:lvl1pPr>
          </a:lstStyle>
          <a:p>
            <a:fld id="{9EE6386A-5876-4649-BABF-CDA3D46673A2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073581513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47804"/>
            <a:ext cx="7772400" cy="4321175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8800" b="0" cap="all" spc="-80" baseline="0">
                <a:solidFill>
                  <a:schemeClr val="tx1"/>
                </a:solidFill>
              </a:defRPr>
            </a:lvl1pPr>
          </a:lstStyle>
          <a:p>
            <a:r>
              <a:rPr lang="en-US" altLang="zh-HK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8601"/>
            <a:ext cx="7772400" cy="1066800"/>
          </a:xfrm>
        </p:spPr>
        <p:txBody>
          <a:bodyPr anchor="b"/>
          <a:lstStyle>
            <a:lvl1pPr marL="0" indent="0">
              <a:buNone/>
              <a:defRPr sz="2000"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HK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HK" smtClean="0"/>
              <a:t>July/2013</a:t>
            </a:r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57200" y="6438763"/>
            <a:ext cx="1214803" cy="395288"/>
          </a:xfrm>
        </p:spPr>
        <p:txBody>
          <a:bodyPr/>
          <a:lstStyle>
            <a:lvl1pPr>
              <a:defRPr/>
            </a:lvl1pPr>
          </a:lstStyle>
          <a:p>
            <a:fld id="{9EE6386A-5876-4649-BABF-CDA3D46673A2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96628579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3068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HK" smtClean="0"/>
              <a:t>Click to edit Master text styles</a:t>
            </a:r>
          </a:p>
          <a:p>
            <a:pPr lvl="1"/>
            <a:r>
              <a:rPr lang="en-US" altLang="zh-HK" smtClean="0"/>
              <a:t>Second level</a:t>
            </a:r>
          </a:p>
          <a:p>
            <a:pPr lvl="2"/>
            <a:r>
              <a:rPr lang="en-US" altLang="zh-HK" smtClean="0"/>
              <a:t>Third level</a:t>
            </a:r>
          </a:p>
          <a:p>
            <a:pPr lvl="3"/>
            <a:r>
              <a:rPr lang="en-US" altLang="zh-HK" smtClean="0"/>
              <a:t>Fourth level</a:t>
            </a:r>
          </a:p>
          <a:p>
            <a:pPr lvl="4"/>
            <a:r>
              <a:rPr lang="en-US" altLang="zh-HK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016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HK" smtClean="0"/>
              <a:t>Click to edit Master text styles</a:t>
            </a:r>
          </a:p>
          <a:p>
            <a:pPr lvl="1"/>
            <a:r>
              <a:rPr lang="en-US" altLang="zh-HK" smtClean="0"/>
              <a:t>Second level</a:t>
            </a:r>
          </a:p>
          <a:p>
            <a:pPr lvl="2"/>
            <a:r>
              <a:rPr lang="en-US" altLang="zh-HK" smtClean="0"/>
              <a:t>Third level</a:t>
            </a:r>
          </a:p>
          <a:p>
            <a:pPr lvl="3"/>
            <a:r>
              <a:rPr lang="en-US" altLang="zh-HK" smtClean="0"/>
              <a:t>Fourth level</a:t>
            </a:r>
          </a:p>
          <a:p>
            <a:pPr lvl="4"/>
            <a:r>
              <a:rPr lang="en-US" altLang="zh-HK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HK" smtClean="0"/>
              <a:t>July/2013</a:t>
            </a:r>
            <a:endParaRPr lang="zh-HK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HK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57200" y="6462712"/>
            <a:ext cx="1214803" cy="395288"/>
          </a:xfrm>
        </p:spPr>
        <p:txBody>
          <a:bodyPr/>
          <a:lstStyle>
            <a:lvl1pPr>
              <a:defRPr/>
            </a:lvl1pPr>
          </a:lstStyle>
          <a:p>
            <a:fld id="{9EE6386A-5876-4649-BABF-CDA3D46673A2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09920420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HK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7632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sz="1800" b="0" cap="all" spc="1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HK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7632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HK" smtClean="0"/>
              <a:t>Click to edit Master text styles</a:t>
            </a:r>
          </a:p>
          <a:p>
            <a:pPr lvl="1"/>
            <a:r>
              <a:rPr lang="en-US" altLang="zh-HK" smtClean="0"/>
              <a:t>Second level</a:t>
            </a:r>
          </a:p>
          <a:p>
            <a:pPr lvl="2"/>
            <a:r>
              <a:rPr lang="en-US" altLang="zh-HK" smtClean="0"/>
              <a:t>Third level</a:t>
            </a:r>
          </a:p>
          <a:p>
            <a:pPr lvl="3"/>
            <a:r>
              <a:rPr lang="en-US" altLang="zh-HK" smtClean="0"/>
              <a:t>Fourth level</a:t>
            </a:r>
          </a:p>
          <a:p>
            <a:pPr lvl="4"/>
            <a:r>
              <a:rPr lang="en-US" altLang="zh-HK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3208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lang="en-US" sz="1800" b="0" kern="1200" cap="all" spc="1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HK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3208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HK" smtClean="0"/>
              <a:t>Click to edit Master text styles</a:t>
            </a:r>
          </a:p>
          <a:p>
            <a:pPr lvl="1"/>
            <a:r>
              <a:rPr lang="en-US" altLang="zh-HK" smtClean="0"/>
              <a:t>Second level</a:t>
            </a:r>
          </a:p>
          <a:p>
            <a:pPr lvl="2"/>
            <a:r>
              <a:rPr lang="en-US" altLang="zh-HK" smtClean="0"/>
              <a:t>Third level</a:t>
            </a:r>
          </a:p>
          <a:p>
            <a:pPr lvl="3"/>
            <a:r>
              <a:rPr lang="en-US" altLang="zh-HK" smtClean="0"/>
              <a:t>Fourth level</a:t>
            </a:r>
          </a:p>
          <a:p>
            <a:pPr lvl="4"/>
            <a:r>
              <a:rPr lang="en-US" altLang="zh-HK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HK" smtClean="0"/>
              <a:t>July/2013</a:t>
            </a:r>
            <a:endParaRPr lang="zh-HK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HK" alt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57200" y="6462712"/>
            <a:ext cx="1214803" cy="395288"/>
          </a:xfrm>
        </p:spPr>
        <p:txBody>
          <a:bodyPr/>
          <a:lstStyle>
            <a:lvl1pPr>
              <a:defRPr/>
            </a:lvl1pPr>
          </a:lstStyle>
          <a:p>
            <a:fld id="{9EE6386A-5876-4649-BABF-CDA3D46673A2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48002330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altLang="zh-HK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HK" smtClean="0"/>
              <a:t>July/2013</a:t>
            </a:r>
            <a:endParaRPr lang="zh-HK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HK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8600" y="6462712"/>
            <a:ext cx="1214803" cy="395288"/>
          </a:xfrm>
        </p:spPr>
        <p:txBody>
          <a:bodyPr/>
          <a:lstStyle>
            <a:lvl1pPr>
              <a:defRPr/>
            </a:lvl1pPr>
          </a:lstStyle>
          <a:p>
            <a:fld id="{9EE6386A-5876-4649-BABF-CDA3D46673A2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60284843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HK" smtClean="0"/>
              <a:t>July/2013</a:t>
            </a:r>
            <a:endParaRPr lang="zh-HK" alt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HK" alt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57200" y="6462712"/>
            <a:ext cx="1214803" cy="395288"/>
          </a:xfrm>
        </p:spPr>
        <p:txBody>
          <a:bodyPr/>
          <a:lstStyle>
            <a:lvl1pPr>
              <a:defRPr/>
            </a:lvl1pPr>
          </a:lstStyle>
          <a:p>
            <a:fld id="{9EE6386A-5876-4649-BABF-CDA3D46673A2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059919731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1600200"/>
            <a:ext cx="5111750" cy="44805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HK" smtClean="0"/>
              <a:t>Click to edit Master text styles</a:t>
            </a:r>
          </a:p>
          <a:p>
            <a:pPr lvl="1"/>
            <a:r>
              <a:rPr lang="en-US" altLang="zh-HK" smtClean="0"/>
              <a:t>Second level</a:t>
            </a:r>
          </a:p>
          <a:p>
            <a:pPr lvl="2"/>
            <a:r>
              <a:rPr lang="en-US" altLang="zh-HK" smtClean="0"/>
              <a:t>Third level</a:t>
            </a:r>
          </a:p>
          <a:p>
            <a:pPr lvl="3"/>
            <a:r>
              <a:rPr lang="en-US" altLang="zh-HK" smtClean="0"/>
              <a:t>Fourth level</a:t>
            </a:r>
          </a:p>
          <a:p>
            <a:pPr lvl="4"/>
            <a:r>
              <a:rPr lang="en-US" altLang="zh-HK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00200"/>
            <a:ext cx="3008313" cy="448056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HK" smtClean="0"/>
              <a:t>Click to edit Master text styles</a:t>
            </a: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smtClean="0"/>
              <a:t>Click to edit Master title style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HK" smtClean="0"/>
              <a:t>July/2013</a:t>
            </a:r>
            <a:endParaRPr lang="zh-HK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HK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E6386A-5876-4649-BABF-CDA3D46673A2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50252618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9000393" y="4846638"/>
            <a:ext cx="143608" cy="201136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9000393" y="0"/>
            <a:ext cx="143608" cy="484663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-1" y="0"/>
            <a:ext cx="9000877" cy="4846320"/>
          </a:xfrm>
          <a:solidFill>
            <a:schemeClr val="bg1">
              <a:lumMod val="7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altLang="zh-HK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715000"/>
            <a:ext cx="8153400" cy="457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HK" smtClean="0"/>
              <a:t>Click to edit Master text styles</a:t>
            </a: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4953000"/>
            <a:ext cx="8153400" cy="762000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US" altLang="zh-HK" smtClean="0"/>
              <a:t>Click to edit Master title style</a:t>
            </a:r>
            <a:endParaRPr lang="en-US" dirty="0"/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HK" smtClean="0"/>
              <a:t>July/2013</a:t>
            </a:r>
            <a:endParaRPr lang="zh-HK" altLang="en-US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HK" altLang="en-US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EE6386A-5876-4649-BABF-CDA3D46673A2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979085992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HK" smtClean="0"/>
              <a:t>Click to edit Master text styles</a:t>
            </a:r>
          </a:p>
          <a:p>
            <a:pPr lvl="1"/>
            <a:r>
              <a:rPr lang="en-US" altLang="zh-HK" smtClean="0"/>
              <a:t>Second level</a:t>
            </a:r>
          </a:p>
          <a:p>
            <a:pPr lvl="2"/>
            <a:r>
              <a:rPr lang="en-US" altLang="zh-HK" smtClean="0"/>
              <a:t>Third level</a:t>
            </a:r>
          </a:p>
          <a:p>
            <a:pPr lvl="3"/>
            <a:r>
              <a:rPr lang="en-US" altLang="zh-HK" smtClean="0"/>
              <a:t>Fourth level</a:t>
            </a:r>
          </a:p>
          <a:p>
            <a:pPr lvl="4"/>
            <a:r>
              <a:rPr lang="en-US" altLang="zh-HK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HK" smtClean="0"/>
              <a:t>July/2013</a:t>
            </a:r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57200" y="6462712"/>
            <a:ext cx="1214803" cy="395288"/>
          </a:xfrm>
        </p:spPr>
        <p:txBody>
          <a:bodyPr/>
          <a:lstStyle>
            <a:lvl1pPr>
              <a:defRPr/>
            </a:lvl1pPr>
          </a:lstStyle>
          <a:p>
            <a:fld id="{9EE6386A-5876-4649-BABF-CDA3D46673A2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646746613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2"/>
            <a:ext cx="2057400" cy="5851525"/>
          </a:xfrm>
        </p:spPr>
        <p:txBody>
          <a:bodyPr vert="eaVert"/>
          <a:lstStyle/>
          <a:p>
            <a:r>
              <a:rPr lang="en-US" altLang="zh-HK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en-US" altLang="zh-HK" smtClean="0"/>
              <a:t>Click to edit Master text styles</a:t>
            </a:r>
          </a:p>
          <a:p>
            <a:pPr lvl="1"/>
            <a:r>
              <a:rPr lang="en-US" altLang="zh-HK" smtClean="0"/>
              <a:t>Second level</a:t>
            </a:r>
          </a:p>
          <a:p>
            <a:pPr lvl="2"/>
            <a:r>
              <a:rPr lang="en-US" altLang="zh-HK" smtClean="0"/>
              <a:t>Third level</a:t>
            </a:r>
          </a:p>
          <a:p>
            <a:pPr lvl="3"/>
            <a:r>
              <a:rPr lang="en-US" altLang="zh-HK" smtClean="0"/>
              <a:t>Fourth level</a:t>
            </a:r>
          </a:p>
          <a:p>
            <a:pPr lvl="4"/>
            <a:r>
              <a:rPr lang="en-US" altLang="zh-HK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HK" smtClean="0"/>
              <a:t>July/2013</a:t>
            </a:r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57200" y="6462712"/>
            <a:ext cx="1214803" cy="395288"/>
          </a:xfrm>
        </p:spPr>
        <p:txBody>
          <a:bodyPr/>
          <a:lstStyle>
            <a:lvl1pPr>
              <a:defRPr/>
            </a:lvl1pPr>
          </a:lstStyle>
          <a:p>
            <a:fld id="{9EE6386A-5876-4649-BABF-CDA3D46673A2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865607051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96776" y="4603750"/>
            <a:ext cx="6400800" cy="80645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4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HK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85051" y="6356355"/>
            <a:ext cx="21336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altLang="zh-HK" smtClean="0"/>
              <a:t>July/2013</a:t>
            </a:r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57200" y="6425701"/>
            <a:ext cx="1214803" cy="395288"/>
          </a:xfrm>
        </p:spPr>
        <p:txBody>
          <a:bodyPr/>
          <a:lstStyle>
            <a:lvl1pPr>
              <a:defRPr/>
            </a:lvl1pPr>
          </a:lstStyle>
          <a:p>
            <a:fld id="{9EE6386A-5876-4649-BABF-CDA3D46673A2}" type="slidenum">
              <a:rPr lang="zh-HK" altLang="en-US" smtClean="0"/>
              <a:t>‹#›</a:t>
            </a:fld>
            <a:endParaRPr lang="zh-HK" altLang="en-US"/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13" hasCustomPrompt="1"/>
          </p:nvPr>
        </p:nvSpPr>
        <p:spPr>
          <a:xfrm>
            <a:off x="6151801" y="5410205"/>
            <a:ext cx="2883877" cy="403225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altLang="zh-HK" dirty="0" smtClean="0"/>
              <a:t>Click to add author</a:t>
            </a:r>
            <a:endParaRPr lang="zh-HK" altLang="en-US" dirty="0"/>
          </a:p>
        </p:txBody>
      </p:sp>
      <p:sp>
        <p:nvSpPr>
          <p:cNvPr id="25" name="Text Placeholder 19"/>
          <p:cNvSpPr>
            <a:spLocks noGrp="1"/>
          </p:cNvSpPr>
          <p:nvPr>
            <p:ph type="body" sz="quarter" idx="14" hasCustomPrompt="1"/>
          </p:nvPr>
        </p:nvSpPr>
        <p:spPr>
          <a:xfrm>
            <a:off x="6154615" y="5845180"/>
            <a:ext cx="2883877" cy="403225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altLang="zh-HK" dirty="0" smtClean="0"/>
              <a:t>Click to add date</a:t>
            </a:r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7368771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444" y="-4763"/>
            <a:ext cx="6413989" cy="6858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5486400" y="0"/>
            <a:ext cx="3657600" cy="1371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HK" altLang="en-US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444" y="-4763"/>
            <a:ext cx="6413989" cy="6858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7"/>
          <p:cNvSpPr/>
          <p:nvPr userDrawn="1"/>
        </p:nvSpPr>
        <p:spPr>
          <a:xfrm>
            <a:off x="5486400" y="0"/>
            <a:ext cx="3657600" cy="1371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HK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96776" y="4603750"/>
            <a:ext cx="6400800" cy="80645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4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HK" smtClean="0"/>
              <a:t>Click to edit Master subtitle style</a:t>
            </a:r>
            <a:endParaRPr lang="en-US" dirty="0"/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13"/>
          </p:nvPr>
        </p:nvSpPr>
        <p:spPr>
          <a:xfrm>
            <a:off x="6151801" y="5410205"/>
            <a:ext cx="2883877" cy="403225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altLang="zh-HK" smtClean="0"/>
              <a:t>Click to edit Master text styles</a:t>
            </a:r>
          </a:p>
        </p:txBody>
      </p:sp>
      <p:sp>
        <p:nvSpPr>
          <p:cNvPr id="25" name="Text Placeholder 19"/>
          <p:cNvSpPr>
            <a:spLocks noGrp="1"/>
          </p:cNvSpPr>
          <p:nvPr>
            <p:ph type="body" sz="quarter" idx="14"/>
          </p:nvPr>
        </p:nvSpPr>
        <p:spPr>
          <a:xfrm>
            <a:off x="6154615" y="5845180"/>
            <a:ext cx="2883877" cy="403225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altLang="zh-HK" smtClean="0"/>
              <a:t>Click to edit Master text styles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5"/>
          </p:nvPr>
        </p:nvSpPr>
        <p:spPr>
          <a:xfrm>
            <a:off x="184638" y="6356355"/>
            <a:ext cx="21336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altLang="zh-HK" smtClean="0"/>
              <a:t>July/2013</a:t>
            </a:r>
            <a:endParaRPr lang="en-US" altLang="zh-HK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HK" altLang="zh-HK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00EDB8-922D-4C87-9A33-6A1A95AAFDD1}" type="slidenum">
              <a:rPr lang="en-US" altLang="zh-HK"/>
              <a:pPr>
                <a:defRPr/>
              </a:pPr>
              <a:t>‹#›</a:t>
            </a:fld>
            <a:endParaRPr lang="en-US" altLang="zh-HK" dirty="0"/>
          </a:p>
        </p:txBody>
      </p:sp>
    </p:spTree>
    <p:extLst>
      <p:ext uri="{BB962C8B-B14F-4D97-AF65-F5344CB8AC3E}">
        <p14:creationId xmlns:p14="http://schemas.microsoft.com/office/powerpoint/2010/main" val="331888505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9714" y="341784"/>
            <a:ext cx="6447486" cy="1143000"/>
          </a:xfrm>
          <a:prstGeom prst="rect">
            <a:avLst/>
          </a:prstGeom>
        </p:spPr>
        <p:txBody>
          <a:bodyPr/>
          <a:lstStyle/>
          <a:p>
            <a:r>
              <a:rPr lang="en-US" altLang="zh-HK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5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altLang="zh-HK" smtClean="0"/>
              <a:t>Click to edit Master text styles</a:t>
            </a:r>
          </a:p>
          <a:p>
            <a:pPr lvl="1"/>
            <a:r>
              <a:rPr lang="en-US" altLang="zh-HK" smtClean="0"/>
              <a:t>Second level</a:t>
            </a:r>
          </a:p>
          <a:p>
            <a:pPr lvl="2"/>
            <a:r>
              <a:rPr lang="en-US" altLang="zh-HK" smtClean="0"/>
              <a:t>Third level</a:t>
            </a:r>
          </a:p>
          <a:p>
            <a:pPr lvl="3"/>
            <a:r>
              <a:rPr lang="en-US" altLang="zh-HK" smtClean="0"/>
              <a:t>Fourth level</a:t>
            </a:r>
          </a:p>
          <a:p>
            <a:pPr lvl="4"/>
            <a:r>
              <a:rPr lang="en-US" altLang="zh-HK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HK" smtClean="0"/>
              <a:t>July/2013</a:t>
            </a:r>
            <a:endParaRPr lang="en-US" altLang="zh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HK" altLang="zh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16BE78-6792-4BD5-A6D3-0DE013D1345E}" type="slidenum">
              <a:rPr lang="en-US" altLang="zh-HK"/>
              <a:pPr>
                <a:defRPr/>
              </a:pPr>
              <a:t>‹#›</a:t>
            </a:fld>
            <a:endParaRPr lang="en-US" altLang="zh-HK"/>
          </a:p>
        </p:txBody>
      </p:sp>
    </p:spTree>
    <p:extLst>
      <p:ext uri="{BB962C8B-B14F-4D97-AF65-F5344CB8AC3E}">
        <p14:creationId xmlns:p14="http://schemas.microsoft.com/office/powerpoint/2010/main" val="3066348444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7151" y="4763"/>
            <a:ext cx="6413989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5838092" y="0"/>
            <a:ext cx="3305908" cy="1447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HK" altLang="en-US"/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7151" y="4763"/>
            <a:ext cx="6413989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 userDrawn="1"/>
        </p:nvSpPr>
        <p:spPr>
          <a:xfrm>
            <a:off x="5838092" y="0"/>
            <a:ext cx="3305908" cy="1447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HK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88123" y="4962530"/>
            <a:ext cx="6806590" cy="1362075"/>
          </a:xfrm>
          <a:prstGeom prst="rect">
            <a:avLst/>
          </a:prstGeom>
        </p:spPr>
        <p:txBody>
          <a:bodyPr anchor="t"/>
          <a:lstStyle>
            <a:lvl1pPr algn="r">
              <a:defRPr sz="4000" b="0" cap="none" baseline="0"/>
            </a:lvl1pPr>
          </a:lstStyle>
          <a:p>
            <a:r>
              <a:rPr lang="en-US" altLang="zh-HK" smtClean="0"/>
              <a:t>Click to edit Master title style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HK" smtClean="0"/>
              <a:t>July/2013</a:t>
            </a:r>
            <a:endParaRPr lang="en-US" altLang="zh-HK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HK" altLang="zh-HK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A4A62F-EBBD-4688-8439-666B1AB73858}" type="slidenum">
              <a:rPr lang="en-US" altLang="zh-HK"/>
              <a:pPr>
                <a:defRPr/>
              </a:pPr>
              <a:t>‹#›</a:t>
            </a:fld>
            <a:endParaRPr lang="en-US" altLang="zh-HK"/>
          </a:p>
        </p:txBody>
      </p:sp>
    </p:spTree>
    <p:extLst>
      <p:ext uri="{BB962C8B-B14F-4D97-AF65-F5344CB8AC3E}">
        <p14:creationId xmlns:p14="http://schemas.microsoft.com/office/powerpoint/2010/main" val="917708013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9714" y="341784"/>
            <a:ext cx="6447486" cy="1143000"/>
          </a:xfrm>
          <a:prstGeom prst="rect">
            <a:avLst/>
          </a:prstGeom>
        </p:spPr>
        <p:txBody>
          <a:bodyPr/>
          <a:lstStyle/>
          <a:p>
            <a:r>
              <a:rPr lang="en-US" altLang="zh-HK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600206"/>
            <a:ext cx="43815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HK" smtClean="0"/>
              <a:t>Click to edit Master text styles</a:t>
            </a:r>
          </a:p>
          <a:p>
            <a:pPr lvl="1"/>
            <a:r>
              <a:rPr lang="en-US" altLang="zh-HK" smtClean="0"/>
              <a:t>Second level</a:t>
            </a:r>
          </a:p>
          <a:p>
            <a:pPr lvl="2"/>
            <a:r>
              <a:rPr lang="en-US" altLang="zh-HK" smtClean="0"/>
              <a:t>Third level</a:t>
            </a:r>
          </a:p>
          <a:p>
            <a:pPr lvl="3"/>
            <a:r>
              <a:rPr lang="en-US" altLang="zh-HK" smtClean="0"/>
              <a:t>Fourth level</a:t>
            </a:r>
          </a:p>
          <a:p>
            <a:pPr lvl="4"/>
            <a:r>
              <a:rPr lang="en-US" altLang="zh-HK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9200" y="1600206"/>
            <a:ext cx="43815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HK" smtClean="0"/>
              <a:t>Click to edit Master text styles</a:t>
            </a:r>
          </a:p>
          <a:p>
            <a:pPr lvl="1"/>
            <a:r>
              <a:rPr lang="en-US" altLang="zh-HK" smtClean="0"/>
              <a:t>Second level</a:t>
            </a:r>
          </a:p>
          <a:p>
            <a:pPr lvl="2"/>
            <a:r>
              <a:rPr lang="en-US" altLang="zh-HK" smtClean="0"/>
              <a:t>Third level</a:t>
            </a:r>
          </a:p>
          <a:p>
            <a:pPr lvl="3"/>
            <a:r>
              <a:rPr lang="en-US" altLang="zh-HK" smtClean="0"/>
              <a:t>Fourth level</a:t>
            </a:r>
          </a:p>
          <a:p>
            <a:pPr lvl="4"/>
            <a:r>
              <a:rPr lang="en-US" altLang="zh-HK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HK" smtClean="0"/>
              <a:t>July/2013</a:t>
            </a:r>
            <a:endParaRPr lang="en-US" altLang="zh-HK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HK" altLang="zh-HK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EAF55D-411D-4C7F-8D79-9E213F105130}" type="slidenum">
              <a:rPr lang="en-US" altLang="zh-HK"/>
              <a:pPr>
                <a:defRPr/>
              </a:pPr>
              <a:t>‹#›</a:t>
            </a:fld>
            <a:endParaRPr lang="en-US" altLang="zh-HK"/>
          </a:p>
        </p:txBody>
      </p:sp>
    </p:spTree>
    <p:extLst>
      <p:ext uri="{BB962C8B-B14F-4D97-AF65-F5344CB8AC3E}">
        <p14:creationId xmlns:p14="http://schemas.microsoft.com/office/powerpoint/2010/main" val="3577653717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altLang="zh-HK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HK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HK" smtClean="0"/>
              <a:t>Click to edit Master text styles</a:t>
            </a:r>
          </a:p>
          <a:p>
            <a:pPr lvl="1"/>
            <a:r>
              <a:rPr lang="en-US" altLang="zh-HK" smtClean="0"/>
              <a:t>Second level</a:t>
            </a:r>
          </a:p>
          <a:p>
            <a:pPr lvl="2"/>
            <a:r>
              <a:rPr lang="en-US" altLang="zh-HK" smtClean="0"/>
              <a:t>Third level</a:t>
            </a:r>
          </a:p>
          <a:p>
            <a:pPr lvl="3"/>
            <a:r>
              <a:rPr lang="en-US" altLang="zh-HK" smtClean="0"/>
              <a:t>Fourth level</a:t>
            </a:r>
          </a:p>
          <a:p>
            <a:pPr lvl="4"/>
            <a:r>
              <a:rPr lang="en-US" altLang="zh-HK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8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HK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8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HK" smtClean="0"/>
              <a:t>Click to edit Master text styles</a:t>
            </a:r>
          </a:p>
          <a:p>
            <a:pPr lvl="1"/>
            <a:r>
              <a:rPr lang="en-US" altLang="zh-HK" smtClean="0"/>
              <a:t>Second level</a:t>
            </a:r>
          </a:p>
          <a:p>
            <a:pPr lvl="2"/>
            <a:r>
              <a:rPr lang="en-US" altLang="zh-HK" smtClean="0"/>
              <a:t>Third level</a:t>
            </a:r>
          </a:p>
          <a:p>
            <a:pPr lvl="3"/>
            <a:r>
              <a:rPr lang="en-US" altLang="zh-HK" smtClean="0"/>
              <a:t>Fourth level</a:t>
            </a:r>
          </a:p>
          <a:p>
            <a:pPr lvl="4"/>
            <a:r>
              <a:rPr lang="en-US" altLang="zh-HK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HK" smtClean="0"/>
              <a:t>July/2013</a:t>
            </a:r>
            <a:endParaRPr lang="en-US" altLang="zh-HK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HK" altLang="zh-HK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125346-ED67-41A0-8665-DE2D62048035}" type="slidenum">
              <a:rPr lang="en-US" altLang="zh-HK"/>
              <a:pPr>
                <a:defRPr/>
              </a:pPr>
              <a:t>‹#›</a:t>
            </a:fld>
            <a:endParaRPr lang="en-US" altLang="zh-HK"/>
          </a:p>
        </p:txBody>
      </p:sp>
    </p:spTree>
    <p:extLst>
      <p:ext uri="{BB962C8B-B14F-4D97-AF65-F5344CB8AC3E}">
        <p14:creationId xmlns:p14="http://schemas.microsoft.com/office/powerpoint/2010/main" val="75058041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9714" y="341784"/>
            <a:ext cx="6447486" cy="1143000"/>
          </a:xfrm>
          <a:prstGeom prst="rect">
            <a:avLst/>
          </a:prstGeom>
        </p:spPr>
        <p:txBody>
          <a:bodyPr/>
          <a:lstStyle/>
          <a:p>
            <a:r>
              <a:rPr lang="en-US" altLang="zh-HK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HK" smtClean="0"/>
              <a:t>July/2013</a:t>
            </a:r>
            <a:endParaRPr lang="en-US" altLang="zh-HK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HK" altLang="zh-HK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4115EF-D0C3-4FBE-A4D5-C0ABFF660DC4}" type="slidenum">
              <a:rPr lang="en-US" altLang="zh-HK"/>
              <a:pPr>
                <a:defRPr/>
              </a:pPr>
              <a:t>‹#›</a:t>
            </a:fld>
            <a:endParaRPr lang="en-US" altLang="zh-HK"/>
          </a:p>
        </p:txBody>
      </p:sp>
    </p:spTree>
    <p:extLst>
      <p:ext uri="{BB962C8B-B14F-4D97-AF65-F5344CB8AC3E}">
        <p14:creationId xmlns:p14="http://schemas.microsoft.com/office/powerpoint/2010/main" val="3045542766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HK" smtClean="0"/>
              <a:t>July/2013</a:t>
            </a:r>
            <a:endParaRPr lang="en-US" altLang="zh-HK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HK" altLang="zh-HK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B66246-71EC-4E8C-A2AC-730C1D61498B}" type="slidenum">
              <a:rPr lang="en-US" altLang="zh-HK"/>
              <a:pPr>
                <a:defRPr/>
              </a:pPr>
              <a:t>‹#›</a:t>
            </a:fld>
            <a:endParaRPr lang="en-US" altLang="zh-HK"/>
          </a:p>
        </p:txBody>
      </p:sp>
    </p:spTree>
    <p:extLst>
      <p:ext uri="{BB962C8B-B14F-4D97-AF65-F5344CB8AC3E}">
        <p14:creationId xmlns:p14="http://schemas.microsoft.com/office/powerpoint/2010/main" val="1965445997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HK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6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HK" smtClean="0"/>
              <a:t>Click to edit Master text styles</a:t>
            </a:r>
          </a:p>
          <a:p>
            <a:pPr lvl="1"/>
            <a:r>
              <a:rPr lang="en-US" altLang="zh-HK" smtClean="0"/>
              <a:t>Second level</a:t>
            </a:r>
          </a:p>
          <a:p>
            <a:pPr lvl="2"/>
            <a:r>
              <a:rPr lang="en-US" altLang="zh-HK" smtClean="0"/>
              <a:t>Third level</a:t>
            </a:r>
          </a:p>
          <a:p>
            <a:pPr lvl="3"/>
            <a:r>
              <a:rPr lang="en-US" altLang="zh-HK" smtClean="0"/>
              <a:t>Fourth level</a:t>
            </a:r>
          </a:p>
          <a:p>
            <a:pPr lvl="4"/>
            <a:r>
              <a:rPr lang="en-US" altLang="zh-HK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3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HK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HK" smtClean="0"/>
              <a:t>July/2013</a:t>
            </a:r>
            <a:endParaRPr lang="en-US" altLang="zh-HK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HK" altLang="zh-HK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35ED58-1ED9-47D2-8A37-52B42706A8DC}" type="slidenum">
              <a:rPr lang="en-US" altLang="zh-HK"/>
              <a:pPr>
                <a:defRPr/>
              </a:pPr>
              <a:t>‹#›</a:t>
            </a:fld>
            <a:endParaRPr lang="en-US" altLang="zh-HK"/>
          </a:p>
        </p:txBody>
      </p:sp>
    </p:spTree>
    <p:extLst>
      <p:ext uri="{BB962C8B-B14F-4D97-AF65-F5344CB8AC3E}">
        <p14:creationId xmlns:p14="http://schemas.microsoft.com/office/powerpoint/2010/main" val="2875047490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HK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altLang="zh-HK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HK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HK" smtClean="0"/>
              <a:t>July/2013</a:t>
            </a:r>
            <a:endParaRPr lang="en-US" altLang="zh-HK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HK" altLang="zh-HK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C62287-DF9F-4069-92B6-21FDDC9832A8}" type="slidenum">
              <a:rPr lang="en-US" altLang="zh-HK"/>
              <a:pPr>
                <a:defRPr/>
              </a:pPr>
              <a:t>‹#›</a:t>
            </a:fld>
            <a:endParaRPr lang="en-US" altLang="zh-HK"/>
          </a:p>
        </p:txBody>
      </p:sp>
    </p:spTree>
    <p:extLst>
      <p:ext uri="{BB962C8B-B14F-4D97-AF65-F5344CB8AC3E}">
        <p14:creationId xmlns:p14="http://schemas.microsoft.com/office/powerpoint/2010/main" val="4000343616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9714" y="341784"/>
            <a:ext cx="6447486" cy="1143000"/>
          </a:xfrm>
          <a:prstGeom prst="rect">
            <a:avLst/>
          </a:prstGeom>
        </p:spPr>
        <p:txBody>
          <a:bodyPr/>
          <a:lstStyle/>
          <a:p>
            <a:r>
              <a:rPr lang="en-US" altLang="zh-HK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5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altLang="zh-HK" smtClean="0"/>
              <a:t>Click to edit Master text styles</a:t>
            </a:r>
          </a:p>
          <a:p>
            <a:pPr lvl="1"/>
            <a:r>
              <a:rPr lang="en-US" altLang="zh-HK" smtClean="0"/>
              <a:t>Second level</a:t>
            </a:r>
          </a:p>
          <a:p>
            <a:pPr lvl="2"/>
            <a:r>
              <a:rPr lang="en-US" altLang="zh-HK" smtClean="0"/>
              <a:t>Third level</a:t>
            </a:r>
          </a:p>
          <a:p>
            <a:pPr lvl="3"/>
            <a:r>
              <a:rPr lang="en-US" altLang="zh-HK" smtClean="0"/>
              <a:t>Fourth level</a:t>
            </a:r>
          </a:p>
          <a:p>
            <a:pPr lvl="4"/>
            <a:r>
              <a:rPr lang="en-US" altLang="zh-HK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HK" smtClean="0"/>
              <a:t>July/2013</a:t>
            </a:r>
            <a:endParaRPr lang="en-US" altLang="zh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HK" altLang="zh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EB3D6B-B635-455E-B86F-34DFFE3A6CED}" type="slidenum">
              <a:rPr lang="en-US" altLang="zh-HK"/>
              <a:pPr>
                <a:defRPr/>
              </a:pPr>
              <a:t>‹#›</a:t>
            </a:fld>
            <a:endParaRPr lang="en-US" altLang="zh-HK"/>
          </a:p>
        </p:txBody>
      </p:sp>
    </p:spTree>
    <p:extLst>
      <p:ext uri="{BB962C8B-B14F-4D97-AF65-F5344CB8AC3E}">
        <p14:creationId xmlns:p14="http://schemas.microsoft.com/office/powerpoint/2010/main" val="648279957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44"/>
            <a:ext cx="222885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altLang="zh-HK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3" y="274644"/>
            <a:ext cx="653415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altLang="zh-HK" smtClean="0"/>
              <a:t>Click to edit Master text styles</a:t>
            </a:r>
          </a:p>
          <a:p>
            <a:pPr lvl="1"/>
            <a:r>
              <a:rPr lang="en-US" altLang="zh-HK" smtClean="0"/>
              <a:t>Second level</a:t>
            </a:r>
          </a:p>
          <a:p>
            <a:pPr lvl="2"/>
            <a:r>
              <a:rPr lang="en-US" altLang="zh-HK" smtClean="0"/>
              <a:t>Third level</a:t>
            </a:r>
          </a:p>
          <a:p>
            <a:pPr lvl="3"/>
            <a:r>
              <a:rPr lang="en-US" altLang="zh-HK" smtClean="0"/>
              <a:t>Fourth level</a:t>
            </a:r>
          </a:p>
          <a:p>
            <a:pPr lvl="4"/>
            <a:r>
              <a:rPr lang="en-US" altLang="zh-HK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HK" smtClean="0"/>
              <a:t>July/2013</a:t>
            </a:r>
            <a:endParaRPr lang="en-US" altLang="zh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HK" altLang="zh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5B469D-9E19-4789-8A27-2C5100DDA92F}" type="slidenum">
              <a:rPr lang="en-US" altLang="zh-HK"/>
              <a:pPr>
                <a:defRPr/>
              </a:pPr>
              <a:t>‹#›</a:t>
            </a:fld>
            <a:endParaRPr lang="en-US" altLang="zh-HK"/>
          </a:p>
        </p:txBody>
      </p:sp>
    </p:spTree>
    <p:extLst>
      <p:ext uri="{BB962C8B-B14F-4D97-AF65-F5344CB8AC3E}">
        <p14:creationId xmlns:p14="http://schemas.microsoft.com/office/powerpoint/2010/main" val="635160692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5410200" cy="1371600"/>
          </a:xfrm>
          <a:prstGeom prst="rect">
            <a:avLst/>
          </a:prstGeom>
        </p:spPr>
        <p:txBody>
          <a:bodyPr/>
          <a:lstStyle>
            <a:lvl1pPr>
              <a:defRPr cap="none" baseline="0"/>
            </a:lvl1pPr>
          </a:lstStyle>
          <a:p>
            <a:r>
              <a:rPr lang="en-US" altLang="zh-HK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2"/>
            <a:ext cx="7620000" cy="43735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altLang="zh-HK" smtClean="0"/>
              <a:t>Click to edit Master text styles</a:t>
            </a:r>
          </a:p>
          <a:p>
            <a:pPr lvl="1"/>
            <a:r>
              <a:rPr lang="en-US" altLang="zh-HK" smtClean="0"/>
              <a:t>Second level</a:t>
            </a:r>
          </a:p>
          <a:p>
            <a:pPr lvl="2"/>
            <a:r>
              <a:rPr lang="en-US" altLang="zh-HK" smtClean="0"/>
              <a:t>Third level</a:t>
            </a:r>
          </a:p>
          <a:p>
            <a:pPr lvl="3"/>
            <a:r>
              <a:rPr lang="en-US" altLang="zh-HK" smtClean="0"/>
              <a:t>Fourth level</a:t>
            </a:r>
          </a:p>
          <a:p>
            <a:pPr lvl="4"/>
            <a:r>
              <a:rPr lang="en-US" altLang="zh-HK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A5200E-2055-41CF-99DD-73C65E7BC6D2}" type="slidenum">
              <a:rPr lang="en-US" altLang="zh-HK"/>
              <a:pPr>
                <a:defRPr/>
              </a:pPr>
              <a:t>‹#›</a:t>
            </a:fld>
            <a:endParaRPr lang="en-US" altLang="zh-HK"/>
          </a:p>
        </p:txBody>
      </p:sp>
    </p:spTree>
    <p:extLst>
      <p:ext uri="{BB962C8B-B14F-4D97-AF65-F5344CB8AC3E}">
        <p14:creationId xmlns:p14="http://schemas.microsoft.com/office/powerpoint/2010/main" val="3518106948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C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117" y="7940"/>
            <a:ext cx="9144001" cy="700563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ounded Rectangle 4"/>
          <p:cNvSpPr/>
          <p:nvPr/>
        </p:nvSpPr>
        <p:spPr>
          <a:xfrm>
            <a:off x="886558" y="4365630"/>
            <a:ext cx="8257442" cy="238125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zh-HK" altLang="en-US"/>
          </a:p>
        </p:txBody>
      </p:sp>
      <p:sp>
        <p:nvSpPr>
          <p:cNvPr id="6" name="Rounded Rectangle 5"/>
          <p:cNvSpPr/>
          <p:nvPr/>
        </p:nvSpPr>
        <p:spPr>
          <a:xfrm>
            <a:off x="855784" y="4365630"/>
            <a:ext cx="8272097" cy="238125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zh-HK" altLang="en-US"/>
          </a:p>
        </p:txBody>
      </p:sp>
      <p:sp>
        <p:nvSpPr>
          <p:cNvPr id="7" name="Rounded Rectangle 6"/>
          <p:cNvSpPr/>
          <p:nvPr/>
        </p:nvSpPr>
        <p:spPr>
          <a:xfrm>
            <a:off x="858718" y="4392613"/>
            <a:ext cx="8285285" cy="15716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zh-HK" altLang="en-US"/>
          </a:p>
        </p:txBody>
      </p:sp>
      <p:sp>
        <p:nvSpPr>
          <p:cNvPr id="8" name="Rounded Rectangle 7"/>
          <p:cNvSpPr/>
          <p:nvPr/>
        </p:nvSpPr>
        <p:spPr>
          <a:xfrm rot="4738683">
            <a:off x="702044" y="4385775"/>
            <a:ext cx="473075" cy="197826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zh-HK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96776" y="460375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4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HK" smtClean="0"/>
              <a:t>Click to edit Master subtitle style</a:t>
            </a:r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>
          <a:xfrm>
            <a:off x="184638" y="6356355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HK" smtClean="0"/>
              <a:t>July/2013</a:t>
            </a:r>
            <a:endParaRPr lang="en-US" altLang="zh-HK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HK" altLang="zh-HK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AB1D90-1DBC-4C15-81F1-7B87F453CF0A}" type="slidenum">
              <a:rPr lang="en-US" altLang="zh-HK"/>
              <a:pPr>
                <a:defRPr/>
              </a:pPr>
              <a:t>‹#›</a:t>
            </a:fld>
            <a:endParaRPr lang="en-US" altLang="zh-HK"/>
          </a:p>
        </p:txBody>
      </p:sp>
    </p:spTree>
    <p:extLst>
      <p:ext uri="{BB962C8B-B14F-4D97-AF65-F5344CB8AC3E}">
        <p14:creationId xmlns:p14="http://schemas.microsoft.com/office/powerpoint/2010/main" val="2407057635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8833338" y="0"/>
            <a:ext cx="310662" cy="6858000"/>
          </a:xfrm>
          <a:prstGeom prst="rect">
            <a:avLst/>
          </a:prstGeom>
          <a:solidFill>
            <a:srgbClr val="83787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92" tIns="45694" rIns="91392" bIns="45694" anchor="ctr"/>
          <a:lstStyle/>
          <a:p>
            <a:pPr algn="ctr" defTabSz="454025"/>
            <a:endParaRPr lang="en-GB" altLang="zh-HK" sz="1700">
              <a:solidFill>
                <a:srgbClr val="FFFFFF"/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382466" y="873125"/>
            <a:ext cx="8267700" cy="0"/>
          </a:xfrm>
          <a:prstGeom prst="line">
            <a:avLst/>
          </a:prstGeom>
          <a:ln w="6350" cap="flat" cmpd="sng" algn="ctr">
            <a:solidFill>
              <a:srgbClr val="83787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Oval 8"/>
          <p:cNvSpPr>
            <a:spLocks noChangeArrowheads="1"/>
          </p:cNvSpPr>
          <p:nvPr/>
        </p:nvSpPr>
        <p:spPr bwMode="auto">
          <a:xfrm flipH="1">
            <a:off x="8279423" y="714375"/>
            <a:ext cx="90854" cy="90488"/>
          </a:xfrm>
          <a:prstGeom prst="ellipse">
            <a:avLst/>
          </a:prstGeom>
          <a:solidFill>
            <a:srgbClr val="F3F1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392" tIns="45694" rIns="91392" bIns="45694" anchor="ctr"/>
          <a:lstStyle/>
          <a:p>
            <a:pPr algn="ctr" defTabSz="454025"/>
            <a:endParaRPr lang="en-GB" altLang="zh-HK" sz="1700">
              <a:solidFill>
                <a:srgbClr val="FFFFFF"/>
              </a:solidFill>
            </a:endParaRPr>
          </a:p>
        </p:txBody>
      </p:sp>
      <p:sp>
        <p:nvSpPr>
          <p:cNvPr id="9" name="Oval 9"/>
          <p:cNvSpPr>
            <a:spLocks noChangeArrowheads="1"/>
          </p:cNvSpPr>
          <p:nvPr/>
        </p:nvSpPr>
        <p:spPr bwMode="auto">
          <a:xfrm flipH="1">
            <a:off x="8559312" y="714375"/>
            <a:ext cx="89388" cy="90488"/>
          </a:xfrm>
          <a:prstGeom prst="ellipse">
            <a:avLst/>
          </a:prstGeom>
          <a:solidFill>
            <a:srgbClr val="F3F1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392" tIns="45694" rIns="91392" bIns="45694" anchor="ctr"/>
          <a:lstStyle/>
          <a:p>
            <a:pPr algn="ctr" defTabSz="454025"/>
            <a:endParaRPr lang="en-GB" altLang="zh-HK" sz="1700">
              <a:solidFill>
                <a:srgbClr val="FFFFFF"/>
              </a:solidFill>
            </a:endParaRPr>
          </a:p>
        </p:txBody>
      </p:sp>
      <p:sp>
        <p:nvSpPr>
          <p:cNvPr id="11" name="Oval 10"/>
          <p:cNvSpPr>
            <a:spLocks noChangeArrowheads="1"/>
          </p:cNvSpPr>
          <p:nvPr/>
        </p:nvSpPr>
        <p:spPr bwMode="auto">
          <a:xfrm flipH="1">
            <a:off x="8420102" y="714375"/>
            <a:ext cx="87923" cy="90488"/>
          </a:xfrm>
          <a:prstGeom prst="ellipse">
            <a:avLst/>
          </a:prstGeom>
          <a:solidFill>
            <a:srgbClr val="F3F1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392" tIns="45694" rIns="91392" bIns="45694" anchor="ctr"/>
          <a:lstStyle/>
          <a:p>
            <a:pPr algn="ctr" defTabSz="454025"/>
            <a:endParaRPr lang="en-GB" altLang="zh-HK" sz="1700">
              <a:solidFill>
                <a:srgbClr val="FFFFFF"/>
              </a:solidFill>
            </a:endParaRPr>
          </a:p>
        </p:txBody>
      </p:sp>
      <p:sp>
        <p:nvSpPr>
          <p:cNvPr id="12" name="Oval 11"/>
          <p:cNvSpPr>
            <a:spLocks noChangeArrowheads="1"/>
          </p:cNvSpPr>
          <p:nvPr/>
        </p:nvSpPr>
        <p:spPr bwMode="auto">
          <a:xfrm flipH="1">
            <a:off x="7998071" y="714375"/>
            <a:ext cx="90854" cy="90488"/>
          </a:xfrm>
          <a:prstGeom prst="ellipse">
            <a:avLst/>
          </a:prstGeom>
          <a:solidFill>
            <a:srgbClr val="F3F1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392" tIns="45694" rIns="91392" bIns="45694" anchor="ctr"/>
          <a:lstStyle/>
          <a:p>
            <a:pPr algn="ctr" defTabSz="454025"/>
            <a:endParaRPr lang="en-GB" altLang="zh-HK" sz="1700">
              <a:solidFill>
                <a:srgbClr val="FFFFFF"/>
              </a:solidFill>
            </a:endParaRPr>
          </a:p>
        </p:txBody>
      </p:sp>
      <p:sp>
        <p:nvSpPr>
          <p:cNvPr id="13" name="Oval 12"/>
          <p:cNvSpPr>
            <a:spLocks noChangeArrowheads="1"/>
          </p:cNvSpPr>
          <p:nvPr/>
        </p:nvSpPr>
        <p:spPr bwMode="auto">
          <a:xfrm flipH="1">
            <a:off x="8138746" y="714375"/>
            <a:ext cx="89389" cy="90488"/>
          </a:xfrm>
          <a:prstGeom prst="ellipse">
            <a:avLst/>
          </a:prstGeom>
          <a:solidFill>
            <a:srgbClr val="F3F1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392" tIns="45694" rIns="91392" bIns="45694" anchor="ctr"/>
          <a:lstStyle/>
          <a:p>
            <a:pPr algn="ctr" defTabSz="454025"/>
            <a:endParaRPr lang="en-GB" altLang="zh-HK" sz="1700">
              <a:solidFill>
                <a:srgbClr val="FFFFFF"/>
              </a:solidFill>
            </a:endParaRPr>
          </a:p>
        </p:txBody>
      </p:sp>
      <p:sp>
        <p:nvSpPr>
          <p:cNvPr id="14" name="Oval 13"/>
          <p:cNvSpPr>
            <a:spLocks noChangeArrowheads="1"/>
          </p:cNvSpPr>
          <p:nvPr/>
        </p:nvSpPr>
        <p:spPr bwMode="auto">
          <a:xfrm flipH="1">
            <a:off x="7716718" y="714375"/>
            <a:ext cx="90854" cy="90488"/>
          </a:xfrm>
          <a:prstGeom prst="ellipse">
            <a:avLst/>
          </a:prstGeom>
          <a:solidFill>
            <a:srgbClr val="F3F1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392" tIns="45694" rIns="91392" bIns="45694" anchor="ctr"/>
          <a:lstStyle/>
          <a:p>
            <a:pPr algn="ctr" defTabSz="454025"/>
            <a:endParaRPr lang="en-GB" altLang="zh-HK" sz="1700">
              <a:solidFill>
                <a:srgbClr val="FFFFFF"/>
              </a:solidFill>
            </a:endParaRPr>
          </a:p>
        </p:txBody>
      </p:sp>
      <p:sp>
        <p:nvSpPr>
          <p:cNvPr id="15" name="Oval 14"/>
          <p:cNvSpPr>
            <a:spLocks noChangeArrowheads="1"/>
          </p:cNvSpPr>
          <p:nvPr/>
        </p:nvSpPr>
        <p:spPr bwMode="auto">
          <a:xfrm flipH="1">
            <a:off x="7857395" y="714375"/>
            <a:ext cx="90854" cy="90488"/>
          </a:xfrm>
          <a:prstGeom prst="ellipse">
            <a:avLst/>
          </a:prstGeom>
          <a:solidFill>
            <a:srgbClr val="F3F1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392" tIns="45694" rIns="91392" bIns="45694" anchor="ctr"/>
          <a:lstStyle/>
          <a:p>
            <a:pPr algn="ctr" defTabSz="454025"/>
            <a:endParaRPr lang="en-GB" altLang="zh-HK" sz="1700">
              <a:solidFill>
                <a:srgbClr val="FFFFFF"/>
              </a:solidFill>
            </a:endParaRPr>
          </a:p>
        </p:txBody>
      </p:sp>
      <p:pic>
        <p:nvPicPr>
          <p:cNvPr id="16" name="Picture 11" descr="AEG LICENS LOGO - small us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3720" y="6129343"/>
            <a:ext cx="1166446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Picture Placeholder 16"/>
          <p:cNvSpPr>
            <a:spLocks noGrp="1"/>
          </p:cNvSpPr>
          <p:nvPr>
            <p:ph type="pic" sz="quarter" idx="11"/>
          </p:nvPr>
        </p:nvSpPr>
        <p:spPr>
          <a:xfrm>
            <a:off x="382983" y="1107014"/>
            <a:ext cx="8265318" cy="4738987"/>
          </a:xfrm>
          <a:prstGeom prst="rect">
            <a:avLst/>
          </a:prstGeom>
        </p:spPr>
        <p:txBody>
          <a:bodyPr lIns="107997" tIns="45718" rIns="107997" bIns="45718"/>
          <a:lstStyle/>
          <a:p>
            <a:pPr lvl="0"/>
            <a:r>
              <a:rPr lang="en-US" altLang="zh-HK" noProof="0" smtClean="0"/>
              <a:t>Click icon to add picture</a:t>
            </a:r>
            <a:endParaRPr lang="en-GB" noProof="0"/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0"/>
          </p:nvPr>
        </p:nvSpPr>
        <p:spPr>
          <a:xfrm>
            <a:off x="277050" y="314277"/>
            <a:ext cx="8372607" cy="640762"/>
          </a:xfrm>
          <a:prstGeom prst="rect">
            <a:avLst/>
          </a:prstGeom>
        </p:spPr>
        <p:txBody>
          <a:bodyPr/>
          <a:lstStyle>
            <a:lvl1pPr>
              <a:lnSpc>
                <a:spcPts val="1929"/>
              </a:lnSpc>
              <a:spcBef>
                <a:spcPts val="0"/>
              </a:spcBef>
              <a:defRPr sz="1700" cap="all">
                <a:solidFill>
                  <a:srgbClr val="837870"/>
                </a:solidFill>
              </a:defRPr>
            </a:lvl1pPr>
            <a:lvl2pPr>
              <a:lnSpc>
                <a:spcPts val="1929"/>
              </a:lnSpc>
              <a:spcBef>
                <a:spcPts val="0"/>
              </a:spcBef>
              <a:defRPr sz="1700" b="0">
                <a:solidFill>
                  <a:srgbClr val="837870"/>
                </a:solidFill>
              </a:defRPr>
            </a:lvl2pPr>
            <a:lvl3pPr>
              <a:lnSpc>
                <a:spcPts val="1800"/>
              </a:lnSpc>
              <a:spcBef>
                <a:spcPts val="0"/>
              </a:spcBef>
              <a:defRPr sz="1800">
                <a:solidFill>
                  <a:srgbClr val="837870"/>
                </a:solidFill>
              </a:defRPr>
            </a:lvl3pPr>
            <a:lvl4pPr>
              <a:lnSpc>
                <a:spcPts val="1800"/>
              </a:lnSpc>
              <a:spcBef>
                <a:spcPts val="0"/>
              </a:spcBef>
              <a:defRPr sz="1800">
                <a:solidFill>
                  <a:srgbClr val="837870"/>
                </a:solidFill>
              </a:defRPr>
            </a:lvl4pPr>
            <a:lvl5pPr>
              <a:lnSpc>
                <a:spcPts val="1800"/>
              </a:lnSpc>
              <a:spcBef>
                <a:spcPts val="0"/>
              </a:spcBef>
              <a:defRPr sz="1800">
                <a:solidFill>
                  <a:srgbClr val="837870"/>
                </a:solidFill>
              </a:defRPr>
            </a:lvl5pPr>
          </a:lstStyle>
          <a:p>
            <a:pPr lvl="0"/>
            <a:r>
              <a:rPr lang="en-US" altLang="zh-HK" smtClean="0"/>
              <a:t>Click to edit Master text styles</a:t>
            </a:r>
          </a:p>
          <a:p>
            <a:pPr lvl="1"/>
            <a:r>
              <a:rPr lang="en-US" altLang="zh-HK" smtClean="0"/>
              <a:t>Second level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0701" y="1270001"/>
            <a:ext cx="3064644" cy="4576763"/>
          </a:xfrm>
          <a:prstGeom prst="rect">
            <a:avLst/>
          </a:prstGeom>
        </p:spPr>
        <p:txBody>
          <a:bodyPr lIns="99198" rIns="99198"/>
          <a:lstStyle/>
          <a:p>
            <a:pPr lvl="0"/>
            <a:r>
              <a:rPr lang="en-US" altLang="zh-HK" smtClean="0"/>
              <a:t>Click to edit Master text styles</a:t>
            </a:r>
          </a:p>
          <a:p>
            <a:pPr lvl="1"/>
            <a:r>
              <a:rPr lang="en-US" altLang="zh-HK" smtClean="0"/>
              <a:t>Second level</a:t>
            </a:r>
          </a:p>
          <a:p>
            <a:pPr lvl="2"/>
            <a:r>
              <a:rPr lang="en-US" altLang="zh-HK" smtClean="0"/>
              <a:t>Third level</a:t>
            </a:r>
          </a:p>
          <a:p>
            <a:pPr lvl="3"/>
            <a:r>
              <a:rPr lang="en-US" altLang="zh-HK" smtClean="0"/>
              <a:t>Fourth level</a:t>
            </a:r>
          </a:p>
          <a:p>
            <a:pPr lvl="4"/>
            <a:r>
              <a:rPr lang="en-US" altLang="zh-HK" smtClean="0"/>
              <a:t>Fifth level</a:t>
            </a:r>
            <a:endParaRPr lang="en-GB" dirty="0"/>
          </a:p>
        </p:txBody>
      </p:sp>
      <p:sp>
        <p:nvSpPr>
          <p:cNvPr id="10" name="Title Placeholder 10"/>
          <p:cNvSpPr>
            <a:spLocks noGrp="1"/>
          </p:cNvSpPr>
          <p:nvPr>
            <p:ph type="title"/>
          </p:nvPr>
        </p:nvSpPr>
        <p:spPr>
          <a:xfrm rot="5400000">
            <a:off x="6218616" y="2927007"/>
            <a:ext cx="5543093" cy="311002"/>
          </a:xfrm>
          <a:prstGeom prst="rect">
            <a:avLst/>
          </a:prstGeom>
        </p:spPr>
        <p:txBody>
          <a:bodyPr lIns="83988" tIns="41994" rIns="83988" bIns="41994" rtlCol="0" anchor="ctr" anchorCtr="0">
            <a:normAutofit/>
          </a:bodyPr>
          <a:lstStyle>
            <a:lvl1pPr>
              <a:defRPr b="1"/>
            </a:lvl1pPr>
          </a:lstStyle>
          <a:p>
            <a:r>
              <a:rPr lang="en-US" altLang="zh-HK" smtClean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99175405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1"/>
            <a:ext cx="7772400" cy="1470025"/>
          </a:xfrm>
          <a:prstGeom prst="rect">
            <a:avLst/>
          </a:prstGeom>
        </p:spPr>
        <p:txBody>
          <a:bodyPr lIns="107287" tIns="53643" rIns="107287" bIns="53643"/>
          <a:lstStyle/>
          <a:p>
            <a:r>
              <a:rPr lang="en-US" altLang="zh-HK" smtClean="0"/>
              <a:t>Click to edit Master title style</a:t>
            </a:r>
            <a:endParaRPr lang="zh-HK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lIns="107287" tIns="53643" rIns="107287" bIns="53643"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364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728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092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457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821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185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7550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2914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HK" smtClean="0"/>
              <a:t>Click to edit Master subtitle style</a:t>
            </a:r>
            <a:endParaRPr lang="zh-HK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HK" smtClean="0"/>
              <a:t>July/2013</a:t>
            </a:r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0A50A7-D742-4ECB-847D-D5EE423355F9}" type="slidenum">
              <a:rPr lang="zh-HK" altLang="en-US"/>
              <a:pPr>
                <a:defRPr/>
              </a:pPr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906897663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HK" smtClean="0"/>
              <a:t>July/2013</a:t>
            </a:r>
            <a:endParaRPr lang="en-US" altLang="zh-HK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HK" altLang="zh-HK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5CC07B-6FE8-4A80-B5BB-2678ACE20FAC}" type="slidenum">
              <a:rPr lang="en-US" altLang="zh-HK"/>
              <a:pPr>
                <a:defRPr/>
              </a:pPr>
              <a:t>‹#›</a:t>
            </a:fld>
            <a:endParaRPr lang="en-US" altLang="zh-HK" dirty="0"/>
          </a:p>
        </p:txBody>
      </p:sp>
    </p:spTree>
    <p:extLst>
      <p:ext uri="{BB962C8B-B14F-4D97-AF65-F5344CB8AC3E}">
        <p14:creationId xmlns:p14="http://schemas.microsoft.com/office/powerpoint/2010/main" val="101245481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96776" y="4603750"/>
            <a:ext cx="6400800" cy="80645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4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HK" smtClean="0"/>
              <a:t>Click to edit Master subtitle style</a:t>
            </a:r>
            <a:endParaRPr lang="en-US" dirty="0"/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13"/>
          </p:nvPr>
        </p:nvSpPr>
        <p:spPr>
          <a:xfrm>
            <a:off x="6151801" y="5410205"/>
            <a:ext cx="2883877" cy="403225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altLang="zh-HK" smtClean="0"/>
              <a:t>Click to edit Master text styles</a:t>
            </a:r>
          </a:p>
        </p:txBody>
      </p:sp>
      <p:sp>
        <p:nvSpPr>
          <p:cNvPr id="25" name="Text Placeholder 19"/>
          <p:cNvSpPr>
            <a:spLocks noGrp="1"/>
          </p:cNvSpPr>
          <p:nvPr>
            <p:ph type="body" sz="quarter" idx="14"/>
          </p:nvPr>
        </p:nvSpPr>
        <p:spPr>
          <a:xfrm>
            <a:off x="6154615" y="5845180"/>
            <a:ext cx="2883877" cy="403225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altLang="zh-HK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>
          <a:xfrm>
            <a:off x="184638" y="6356355"/>
            <a:ext cx="21336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altLang="zh-HK" smtClean="0"/>
              <a:t>July/2013</a:t>
            </a:r>
            <a:endParaRPr lang="en-US" altLang="zh-HK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HK" altLang="zh-HK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F31394-E113-4A38-BD65-52084BA50375}" type="slidenum">
              <a:rPr lang="en-US" altLang="zh-HK"/>
              <a:pPr>
                <a:defRPr/>
              </a:pPr>
              <a:t>‹#›</a:t>
            </a:fld>
            <a:endParaRPr lang="en-US" altLang="zh-HK"/>
          </a:p>
        </p:txBody>
      </p:sp>
    </p:spTree>
    <p:extLst>
      <p:ext uri="{BB962C8B-B14F-4D97-AF65-F5344CB8AC3E}">
        <p14:creationId xmlns:p14="http://schemas.microsoft.com/office/powerpoint/2010/main" val="2111944084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96776" y="4603750"/>
            <a:ext cx="6400800" cy="80645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4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HK" smtClean="0"/>
              <a:t>Click to edit Master subtitle style</a:t>
            </a:r>
            <a:endParaRPr lang="en-US" dirty="0"/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13"/>
          </p:nvPr>
        </p:nvSpPr>
        <p:spPr>
          <a:xfrm>
            <a:off x="6151801" y="5410205"/>
            <a:ext cx="2883877" cy="403225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altLang="zh-HK" smtClean="0"/>
              <a:t>Click to edit Master text styles</a:t>
            </a:r>
          </a:p>
        </p:txBody>
      </p:sp>
      <p:sp>
        <p:nvSpPr>
          <p:cNvPr id="25" name="Text Placeholder 19"/>
          <p:cNvSpPr>
            <a:spLocks noGrp="1"/>
          </p:cNvSpPr>
          <p:nvPr>
            <p:ph type="body" sz="quarter" idx="14"/>
          </p:nvPr>
        </p:nvSpPr>
        <p:spPr>
          <a:xfrm>
            <a:off x="6154615" y="5845180"/>
            <a:ext cx="2883877" cy="403225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altLang="zh-HK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>
          <a:xfrm>
            <a:off x="184638" y="6356355"/>
            <a:ext cx="21336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altLang="zh-HK" smtClean="0"/>
              <a:t>July/2013</a:t>
            </a:r>
            <a:endParaRPr lang="en-US" altLang="zh-HK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HK" altLang="zh-HK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C7220A-2959-400F-BBC2-01FBF663AF6E}" type="slidenum">
              <a:rPr lang="en-US" altLang="zh-HK"/>
              <a:pPr>
                <a:defRPr/>
              </a:pPr>
              <a:t>‹#›</a:t>
            </a:fld>
            <a:endParaRPr lang="en-US" altLang="zh-HK"/>
          </a:p>
        </p:txBody>
      </p:sp>
    </p:spTree>
    <p:extLst>
      <p:ext uri="{BB962C8B-B14F-4D97-AF65-F5344CB8AC3E}">
        <p14:creationId xmlns:p14="http://schemas.microsoft.com/office/powerpoint/2010/main" val="23869370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theme" Target="../theme/theme1.xml"/><Relationship Id="rId19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8.xml"/><Relationship Id="rId12" Type="http://schemas.openxmlformats.org/officeDocument/2006/relationships/slideLayout" Target="../slideLayouts/slideLayout29.xml"/><Relationship Id="rId13" Type="http://schemas.openxmlformats.org/officeDocument/2006/relationships/slideLayout" Target="../slideLayouts/slideLayout30.xml"/><Relationship Id="rId14" Type="http://schemas.openxmlformats.org/officeDocument/2006/relationships/slideLayout" Target="../slideLayouts/slideLayout31.xml"/><Relationship Id="rId15" Type="http://schemas.openxmlformats.org/officeDocument/2006/relationships/slideLayout" Target="../slideLayouts/slideLayout32.xml"/><Relationship Id="rId16" Type="http://schemas.openxmlformats.org/officeDocument/2006/relationships/theme" Target="../theme/theme2.xml"/><Relationship Id="rId17" Type="http://schemas.openxmlformats.org/officeDocument/2006/relationships/image" Target="../media/image6.png"/><Relationship Id="rId18" Type="http://schemas.openxmlformats.org/officeDocument/2006/relationships/image" Target="../media/image2.png"/><Relationship Id="rId1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9.xml"/><Relationship Id="rId3" Type="http://schemas.openxmlformats.org/officeDocument/2006/relationships/slideLayout" Target="../slideLayouts/slideLayout20.xml"/><Relationship Id="rId4" Type="http://schemas.openxmlformats.org/officeDocument/2006/relationships/slideLayout" Target="../slideLayouts/slideLayout21.xml"/><Relationship Id="rId5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4.xml"/><Relationship Id="rId8" Type="http://schemas.openxmlformats.org/officeDocument/2006/relationships/slideLayout" Target="../slideLayouts/slideLayout25.xml"/><Relationship Id="rId9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7.xml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4.xml"/><Relationship Id="rId13" Type="http://schemas.openxmlformats.org/officeDocument/2006/relationships/theme" Target="../theme/theme3.xml"/><Relationship Id="rId14" Type="http://schemas.openxmlformats.org/officeDocument/2006/relationships/image" Target="../media/image7.png"/><Relationship Id="rId15" Type="http://schemas.openxmlformats.org/officeDocument/2006/relationships/image" Target="../media/image8.jpeg"/><Relationship Id="rId1" Type="http://schemas.openxmlformats.org/officeDocument/2006/relationships/slideLayout" Target="../slideLayouts/slideLayout33.xml"/><Relationship Id="rId2" Type="http://schemas.openxmlformats.org/officeDocument/2006/relationships/slideLayout" Target="../slideLayouts/slideLayout34.xml"/><Relationship Id="rId3" Type="http://schemas.openxmlformats.org/officeDocument/2006/relationships/slideLayout" Target="../slideLayouts/slideLayout35.xml"/><Relationship Id="rId4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7.xml"/><Relationship Id="rId6" Type="http://schemas.openxmlformats.org/officeDocument/2006/relationships/slideLayout" Target="../slideLayouts/slideLayout38.xml"/><Relationship Id="rId7" Type="http://schemas.openxmlformats.org/officeDocument/2006/relationships/slideLayout" Target="../slideLayouts/slideLayout39.xml"/><Relationship Id="rId8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2.xml"/></Relationships>
</file>

<file path=ppt/slideMasters/_rels/slideMaster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55.xml"/><Relationship Id="rId12" Type="http://schemas.openxmlformats.org/officeDocument/2006/relationships/slideLayout" Target="../slideLayouts/slideLayout56.xml"/><Relationship Id="rId13" Type="http://schemas.openxmlformats.org/officeDocument/2006/relationships/theme" Target="../theme/theme4.xml"/><Relationship Id="rId14" Type="http://schemas.openxmlformats.org/officeDocument/2006/relationships/image" Target="../media/image10.jpeg"/><Relationship Id="rId15" Type="http://schemas.openxmlformats.org/officeDocument/2006/relationships/image" Target="../media/image7.png"/><Relationship Id="rId1" Type="http://schemas.openxmlformats.org/officeDocument/2006/relationships/slideLayout" Target="../slideLayouts/slideLayout45.xml"/><Relationship Id="rId2" Type="http://schemas.openxmlformats.org/officeDocument/2006/relationships/slideLayout" Target="../slideLayouts/slideLayout46.xml"/><Relationship Id="rId3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1.xml"/><Relationship Id="rId8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4.xml"/></Relationships>
</file>

<file path=ppt/slideMasters/_rels/slideMaster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67.xml"/><Relationship Id="rId12" Type="http://schemas.openxmlformats.org/officeDocument/2006/relationships/slideLayout" Target="../slideLayouts/slideLayout68.xml"/><Relationship Id="rId13" Type="http://schemas.openxmlformats.org/officeDocument/2006/relationships/theme" Target="../theme/theme5.xml"/><Relationship Id="rId14" Type="http://schemas.openxmlformats.org/officeDocument/2006/relationships/image" Target="../media/image12.png"/><Relationship Id="rId1" Type="http://schemas.openxmlformats.org/officeDocument/2006/relationships/slideLayout" Target="../slideLayouts/slideLayout57.xml"/><Relationship Id="rId2" Type="http://schemas.openxmlformats.org/officeDocument/2006/relationships/slideLayout" Target="../slideLayouts/slideLayout58.xml"/><Relationship Id="rId3" Type="http://schemas.openxmlformats.org/officeDocument/2006/relationships/slideLayout" Target="../slideLayouts/slideLayout59.xml"/><Relationship Id="rId4" Type="http://schemas.openxmlformats.org/officeDocument/2006/relationships/slideLayout" Target="../slideLayouts/slideLayout60.xml"/><Relationship Id="rId5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3.xml"/><Relationship Id="rId8" Type="http://schemas.openxmlformats.org/officeDocument/2006/relationships/slideLayout" Target="../slideLayouts/slideLayout64.xml"/><Relationship Id="rId9" Type="http://schemas.openxmlformats.org/officeDocument/2006/relationships/slideLayout" Target="../slideLayouts/slideLayout65.xml"/><Relationship Id="rId10" Type="http://schemas.openxmlformats.org/officeDocument/2006/relationships/slideLayout" Target="../slideLayouts/slideLayout66.xml"/></Relationships>
</file>

<file path=ppt/slideMasters/_rels/slideMaster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7.xml"/><Relationship Id="rId20" Type="http://schemas.openxmlformats.org/officeDocument/2006/relationships/image" Target="../media/image6.png"/><Relationship Id="rId10" Type="http://schemas.openxmlformats.org/officeDocument/2006/relationships/slideLayout" Target="../slideLayouts/slideLayout78.xml"/><Relationship Id="rId11" Type="http://schemas.openxmlformats.org/officeDocument/2006/relationships/slideLayout" Target="../slideLayouts/slideLayout79.xml"/><Relationship Id="rId12" Type="http://schemas.openxmlformats.org/officeDocument/2006/relationships/slideLayout" Target="../slideLayouts/slideLayout80.xml"/><Relationship Id="rId13" Type="http://schemas.openxmlformats.org/officeDocument/2006/relationships/slideLayout" Target="../slideLayouts/slideLayout81.xml"/><Relationship Id="rId14" Type="http://schemas.openxmlformats.org/officeDocument/2006/relationships/slideLayout" Target="../slideLayouts/slideLayout82.xml"/><Relationship Id="rId15" Type="http://schemas.openxmlformats.org/officeDocument/2006/relationships/slideLayout" Target="../slideLayouts/slideLayout83.xml"/><Relationship Id="rId16" Type="http://schemas.openxmlformats.org/officeDocument/2006/relationships/slideLayout" Target="../slideLayouts/slideLayout84.xml"/><Relationship Id="rId17" Type="http://schemas.openxmlformats.org/officeDocument/2006/relationships/slideLayout" Target="../slideLayouts/slideLayout85.xml"/><Relationship Id="rId18" Type="http://schemas.openxmlformats.org/officeDocument/2006/relationships/slideLayout" Target="../slideLayouts/slideLayout86.xml"/><Relationship Id="rId19" Type="http://schemas.openxmlformats.org/officeDocument/2006/relationships/theme" Target="../theme/theme6.xml"/><Relationship Id="rId1" Type="http://schemas.openxmlformats.org/officeDocument/2006/relationships/slideLayout" Target="../slideLayouts/slideLayout69.xml"/><Relationship Id="rId2" Type="http://schemas.openxmlformats.org/officeDocument/2006/relationships/slideLayout" Target="../slideLayouts/slideLayout70.xml"/><Relationship Id="rId3" Type="http://schemas.openxmlformats.org/officeDocument/2006/relationships/slideLayout" Target="../slideLayouts/slideLayout71.xml"/><Relationship Id="rId4" Type="http://schemas.openxmlformats.org/officeDocument/2006/relationships/slideLayout" Target="../slideLayouts/slideLayout72.xml"/><Relationship Id="rId5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4.xml"/><Relationship Id="rId7" Type="http://schemas.openxmlformats.org/officeDocument/2006/relationships/slideLayout" Target="../slideLayouts/slideLayout75.xml"/><Relationship Id="rId8" Type="http://schemas.openxmlformats.org/officeDocument/2006/relationships/slideLayout" Target="../slideLayouts/slideLayout7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7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r>
              <a:rPr lang="en-US" altLang="zh-HK" smtClean="0"/>
              <a:t>July/2013</a:t>
            </a:r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7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7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fld id="{9EE6386A-5876-4649-BABF-CDA3D46673A2}" type="slidenum">
              <a:rPr lang="zh-HK" altLang="en-US" smtClean="0"/>
              <a:t>‹#›</a:t>
            </a:fld>
            <a:endParaRPr lang="zh-HK" altLang="en-US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80738"/>
          <a:stretch/>
        </p:blipFill>
        <p:spPr bwMode="auto">
          <a:xfrm>
            <a:off x="-23228" y="-4194"/>
            <a:ext cx="123550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13"/>
          <p:cNvPicPr>
            <a:picLocks noChangeAspect="1" noChangeArrowheads="1"/>
          </p:cNvPicPr>
          <p:nvPr userDrawn="1"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98301" y="8464550"/>
            <a:ext cx="10287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743125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701" r:id="rId2"/>
    <p:sldLayoutId id="2147483662" r:id="rId3"/>
    <p:sldLayoutId id="214748370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72" r:id="rId14"/>
    <p:sldLayoutId id="2147483673" r:id="rId15"/>
    <p:sldLayoutId id="2147483700" r:id="rId16"/>
    <p:sldLayoutId id="2147483704" r:id="rId17"/>
  </p:sldLayoutIdLst>
  <p:timing>
    <p:tnLst>
      <p:par>
        <p:cTn xmlns:p14="http://schemas.microsoft.com/office/powerpoint/2010/main" id="1" dur="indefinite" restart="never" nodeType="tmRoot"/>
      </p:par>
    </p:tnLst>
  </p:timing>
  <p:hf hdr="0" ftr="0"/>
  <p:txStyles>
    <p:titleStyle>
      <a:lvl1pPr marL="0" indent="0" algn="r" defTabSz="457200" rtl="0" eaLnBrk="1" fontAlgn="base" hangingPunct="1">
        <a:spcBef>
          <a:spcPct val="20000"/>
        </a:spcBef>
        <a:spcAft>
          <a:spcPct val="0"/>
        </a:spcAft>
        <a:buFont typeface="Arial" charset="0"/>
        <a:buNone/>
        <a:defRPr lang="en-US" altLang="zh-HK" sz="3600" kern="1200" dirty="0" smtClean="0">
          <a:solidFill>
            <a:schemeClr val="tx1">
              <a:tint val="75000"/>
            </a:schemeClr>
          </a:solidFill>
          <a:latin typeface="+mn-lt"/>
          <a:ea typeface="ヒラギノ角ゴ Pro W3" pitchFamily="-108" charset="-128"/>
          <a:cs typeface="+mn-cs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ヒラギノ角ゴ Pro W3" pitchFamily="-108" charset="-128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ヒラギノ角ゴ Pro W3" pitchFamily="-108" charset="-128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ヒラギノ角ゴ Pro W3" pitchFamily="-108" charset="-128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ヒラギノ角ゴ Pro W3" pitchFamily="-108" charset="-128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ヒラギノ角ゴ Pro W3" pitchFamily="-108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ヒラギノ角ゴ Pro W3" pitchFamily="-108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ヒラギノ角ゴ Pro W3" pitchFamily="-108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ヒラギノ角ゴ Pro W3" pitchFamily="-108" charset="-128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ヒラギノ角ゴ Pro W3" pitchFamily="-108" charset="-128"/>
          <a:cs typeface="+mn-cs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ヒラギノ角ゴ Pro W3" pitchFamily="-108" charset="-128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800" kern="1200">
          <a:solidFill>
            <a:schemeClr val="tx1"/>
          </a:solidFill>
          <a:latin typeface="+mn-lt"/>
          <a:ea typeface="ヒラギノ角ゴ Pro W3" pitchFamily="-108" charset="-128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chemeClr val="tx1"/>
          </a:solidFill>
          <a:latin typeface="+mn-lt"/>
          <a:ea typeface="ヒラギノ角ゴ Pro W3" pitchFamily="-108" charset="-128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1600" kern="1200">
          <a:solidFill>
            <a:schemeClr val="tx1"/>
          </a:solidFill>
          <a:latin typeface="+mn-lt"/>
          <a:ea typeface="ヒラギノ角ゴ Pro W3" pitchFamily="-108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r>
              <a:rPr lang="en-US" altLang="zh-HK" smtClean="0"/>
              <a:t>July/2013</a:t>
            </a:r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5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fld id="{9EE6386A-5876-4649-BABF-CDA3D46673A2}" type="slidenum">
              <a:rPr lang="zh-HK" altLang="en-US" smtClean="0"/>
              <a:t>‹#›</a:t>
            </a:fld>
            <a:endParaRPr lang="zh-HK" alt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 bwMode="auto">
          <a:xfrm>
            <a:off x="0" y="-14510"/>
            <a:ext cx="9144000" cy="635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8" name="Picture 13"/>
          <p:cNvPicPr>
            <a:picLocks noChangeAspect="1" noChangeArrowheads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98301" y="8464550"/>
            <a:ext cx="10287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743125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29" r:id="rId10"/>
    <p:sldLayoutId id="2147483730" r:id="rId11"/>
    <p:sldLayoutId id="2147483731" r:id="rId12"/>
    <p:sldLayoutId id="2147483732" r:id="rId13"/>
    <p:sldLayoutId id="2147483733" r:id="rId14"/>
    <p:sldLayoutId id="2147483734" r:id="rId15"/>
  </p:sldLayoutIdLst>
  <p:timing>
    <p:tnLst>
      <p:par>
        <p:cTn xmlns:p14="http://schemas.microsoft.com/office/powerpoint/2010/main" id="1" dur="indefinite" restart="never" nodeType="tmRoot"/>
      </p:par>
    </p:tnLst>
  </p:timing>
  <p:hf hdr="0" ftr="0"/>
  <p:txStyles>
    <p:titleStyle>
      <a:lvl1pPr marL="0" indent="0" algn="r" defTabSz="457200" rtl="0" eaLnBrk="1" fontAlgn="base" hangingPunct="1">
        <a:spcBef>
          <a:spcPct val="20000"/>
        </a:spcBef>
        <a:spcAft>
          <a:spcPct val="0"/>
        </a:spcAft>
        <a:buFont typeface="Arial" charset="0"/>
        <a:buNone/>
        <a:defRPr lang="en-US" altLang="zh-HK" sz="3600" kern="1200" dirty="0" smtClean="0">
          <a:solidFill>
            <a:schemeClr val="tx1">
              <a:tint val="75000"/>
            </a:schemeClr>
          </a:solidFill>
          <a:latin typeface="+mn-lt"/>
          <a:ea typeface="ヒラギノ角ゴ Pro W3" pitchFamily="-108" charset="-128"/>
          <a:cs typeface="+mn-cs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ヒラギノ角ゴ Pro W3" pitchFamily="-108" charset="-128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ヒラギノ角ゴ Pro W3" pitchFamily="-108" charset="-128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ヒラギノ角ゴ Pro W3" pitchFamily="-108" charset="-128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ヒラギノ角ゴ Pro W3" pitchFamily="-108" charset="-128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ヒラギノ角ゴ Pro W3" pitchFamily="-108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ヒラギノ角ゴ Pro W3" pitchFamily="-108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ヒラギノ角ゴ Pro W3" pitchFamily="-108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ヒラギノ角ゴ Pro W3" pitchFamily="-108" charset="-128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ヒラギノ角ゴ Pro W3" pitchFamily="-108" charset="-128"/>
          <a:cs typeface="+mn-cs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ヒラギノ角ゴ Pro W3" pitchFamily="-108" charset="-128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800" kern="1200">
          <a:solidFill>
            <a:schemeClr val="tx1"/>
          </a:solidFill>
          <a:latin typeface="+mn-lt"/>
          <a:ea typeface="ヒラギノ角ゴ Pro W3" pitchFamily="-108" charset="-128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chemeClr val="tx1"/>
          </a:solidFill>
          <a:latin typeface="+mn-lt"/>
          <a:ea typeface="ヒラギノ角ゴ Pro W3" pitchFamily="-108" charset="-128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1600" kern="1200">
          <a:solidFill>
            <a:schemeClr val="tx1"/>
          </a:solidFill>
          <a:latin typeface="+mn-lt"/>
          <a:ea typeface="ヒラギノ角ゴ Pro W3" pitchFamily="-108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1"/>
          <p:cNvSpPr>
            <a:spLocks noChangeArrowheads="1"/>
          </p:cNvSpPr>
          <p:nvPr/>
        </p:nvSpPr>
        <p:spPr bwMode="auto">
          <a:xfrm>
            <a:off x="0" y="6172200"/>
            <a:ext cx="9144000" cy="685800"/>
          </a:xfrm>
          <a:prstGeom prst="rect">
            <a:avLst/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" name="AutoShape 13" descr="data:image/jpg;base64,/9j/4AAQSkZJRgABAQAAAQABAAD/2wCEAAkGBhIPERUUEBQQFRIRFRMXGBcYERodFxUTGBgXHBMXGBcYJyYgGBkmGRUUHzAgIycpLiwsFR4xNTAqNSYrLCkBCQoKDgwOGg8PGjUkHyQ1KiwpNTQ1LCw0LSoyNCovNSkwLS4vLC01KS8vLyo0LDAqLCksLDUpNCwsLCwsLCwpLP/AABEIAEMBgAMBIgACEQEDEQH/xAAcAAEAAwADAQEAAAAAAAAAAAAABAYHAQMFAgj/xAA8EAABAwMDAgQEAwUHBQEAAAABAAIDBBETBRIhBjEHQVFxFCIyYYGRoRUjQlKxJFRyc5PBwkNiY5KyF//EABoBAQADAQEBAAAAAAAAAAAAAAABAgQDBQf/xAAuEQACAgEDAwIEBgMBAAAAAAAAAQIRAwQSIQUxQRNhUXGRoRQigbHB0RUy8EL/2gAMAwEAAhEDEQA/AOjImRQs6+onF7g1gJc42AHmV4h9RfBLyIJL9uVeun/DYWD6skuPOwHge581a26NSxC2OFo+7QtMdNJq3weFn63hxy2wW4xky278LnItjn6dpJgbxRG/mALj2KpHU/h26FpkpCXNHJYTyB6g+aT00oq1yW0/WsOWW2a2v7FTyJkUEVC5zrKe2TciZFCzpnQE3ImRQs6Z0BNyJkULOmdATciZFCzpnQE3ImRQs6Z0BNyJkULOmdATciZFCzpnQE3ImRQs6Z0BNyJkULOmdATciZFCzpnQE3ImRQs6Z0BNyJkULOmdATciZFCzpnQE3ImRQs6Z0BNyJkULOmdATciZFCzpnQE3ImRQs6Z0BNyJkULOmdATciZFCzpnQE3ImRQs6Z0B53xC07wq6dBaaqQcklsYPkB3d+KyEyX49eF+julYhFQwAdmxNP6crVpopyt+Dw+uZ5Y8ChH/ANOv0K74h+IXwNoKexqHC9z2jaexI8ysu+IrKxxO6old5hpNh+Hkomqzuqq+UuJvJM5oPo29m/kv0JoGixUkDGRNaAGi5tyTbkk+66/mzSfNJGFvF03DF7d05GFU2s1lDICJJmPH8LySCP8ACeCtg6I6yZqURuA2aO29v/IfZceIOgRVNHIXNbkjaXMdbkEff0WT+GOpOj1GIA8Sbmu+4sbfqi3YppXaZM/R6hppZFHbOJ73ijoApZ2zxi0c97gdg8dz9r8Kl/ELZPFqnDtNkJ7scwg+nzC/6LCmTcLjqIbZ8HpdG1Dzaepd1wejnTOrL4Z6LBWTPbUM3ta1xA3Ecjb6e5UifWNIaXD4Ca43C+93cX57rmsdq2zVPWKOR44wbaq6rz82ipZ0zq2dN6VSalTSxRxiOsjBcx28/O0Hjgm1/JfOtaJTabQsFRHvrpwT9R/dD7gG3Cek6vwR+Ohv9Onuuq4+vfsVXOmdaBVadplFRU81RSukdM1tyHuHzW5Peyh9QdM0mylqqZrmw1EjGOjJPnfm558irPC15KQ6jCT/ANWk20nxTa8dyl50zrQ+pafSqCURvopHksDrte+3P4rwtO0am1StDaWN9PTxsDpASSRa9zz68BQ8TTq+ScfUIyh6ji1Grt1/ZWs64zq7ftzRxN8MaZwi3bcu8/Ve261+y8kv02iqZWSsNXF8pjc15Fv5gbd1Dx+6LR1jla9OV9125X1r9GV/OmdaR1DR6TRRRSPpHOE7bgCR1xx58rMKmdjpSY2lrC7ht+wv2uonj2cWX02rWoTkotL3r+zvzpnWl650JS/s4yU8QE7Y2PuHuJt/FwT6XXneGfR1PVQvmqmB7XODWXcRYj6ux57hX9CW5RM/+Uw+lLLTpOq4v9yi51znVu0XpGB81XNPdtJSOd8oJu61+L+nCk6bqGlajIKYU74i/iN+8nnyuCVCxPyy8tfFXti2l3a8ef8AqKPnTOrr0h0fD8bVQVjMgp2bhyRfnuLfZSNFj0ivn+HjpJY3uDrP3O4LQfvx2RYW/JE+owi3UW0km2qqnz8ShZ0zq79I9MUpfXNqI8wpCNvzEEgbr/Se5sFAqta0nY7ZQTNdY2Je7g+R7p6XFtlvxyc3CEG6rtXlX5ZV86Z1AdNzxde90LRR1NdFFM3dG/dcXIvZpI7fcLmlbo2ZZrHBzfhWQM6Z1ofw2kOrXUfwr2v3Fm8PdbcPPuvF03opn7VfTSHdDCC9xvb5O4BI7Lo8L8P2MUeo42m5Rapbua5XtyVbOmdW3rTRKWingmijD6ST6mhx2kg2I3d/uu3X+g2yTU76Af2eq2juSGHuee9rAo8UuV8CY9QxNRk7SlfL9u6fuU3Omde74gQ0dNK2npWDdEP3km4kud/KQeB68eqkeHmiQVcdWZ2bzFGHN+Yixs7nj2Cr6b3bTo9XFYPXadffl0VrOmdQXy8lalqem6ZRU0EktI+R0zGk7Xu725vykIbr57E6jVLC4ra25dqr+WjO865zqxOZQ19RBBSwPpt7/nc5xN227C/t+qsOqjTqKYU09HIIuLzFzrH/ALuPJWWK+b4OM9eotR2Pc+a4uvr+xnedc51dOnukKOorJ8cmenhY17WtPLy6/wAnrxb9V9vqNLqN8NRC6jey4Y9xdYe/ldPSdW2RLqEd22MW6pvjtft3+ZR865zqGXND7Xu0OIv6i/BVy1yKEUY+nc1g2gO7OuO3qbKijdmrJmUHFV3KxnTOoGX3TL7qhoJ+dM6gZfdMvugIWX3X6Q6B1FtTp8DgQdrAx3+Jo+YL82K/eFXW4opTBObQTHg+TH+p+x4C1aeajLnyeH1fBLPhuPePJ4nW+kyUNfKDcbnmRjvKzjcWP2WndKeLlJJC1tU7FKwBpuCWusO4I7Ky9VdI0+qQhsn1Dlkje7SfQ+Y+yyXUvBiujcRFjlb/ADbg0/kV2cZ45Nx5TPNjn0+twxx53tlE9/xD8VoJIHU9ETIZRZzwCA1v2v5rwfB7RXz1olsdlOC4m3BcQQBf15uu/RvBSqkd/aXMiYLdiHEjztbsVrWmaXTaXTbWbY4oxdzieSfNzj5lTGEpy3T4orl1GDS4Xg073OXcq/jRqjYtPx/xTvaB7NILlhbZOFY/ELq86nVbmXEEV2xj15N328ieFWlnzyUpHr9KwSwYafd8mneCjr1Elv5H/wDBenXaprjg9vwjNp3C+MfTzzf2WUafq01ObwSSRk8Xa4g2/D2CnnrOv/vVT/quSORKO3krm0Up5nl/K7rvfFF06B0b4Fsuo1ocxsG5rG9i554PuDewX34h6e3UKePUqbcQWgStvcst7el+VntXr1TMwMlmlewdmueSB+C4pdaqIo3RxyytjffcwPIab97hRvjt21x/Jf8ADZfV9fd+b7bfh/Jr+ua3FSaXSOmp2ThzG2Duw4VLrOupNRqaaPa2OGORm2Nva9+CVUqnV55WNjklkdGz6Wl5LW+wPZRopSwhzSQ4G4I7gpLK327DBoY402+Zc17X7G+dW6hqcczRRU7ZItjfmLATu8xyq90rqM0eozN1FghlrYdreABxdZ2Os6/+9VP+q5Qa7V5qhwdNLJI5vYucSR7Eq8sybsz4unSjB45beVVpOy1//m1a6sxGN+Mv5kv8uO/1A+y8frDTYaSqfDBI6RjALuJH1W5HHovkdb12PH8RNt/zHXt6d14bnEm57lcpbK4R6GFajdeSSpKqXn3ZqXikbUVF3+hv9Aszhl+Yd+4/qu2s1eeZrWyyyPawWaHOJDR9geyiA2UTkpSsnS4pYMWxv4/c3efVcNVRRPNo6umxu/8AU7f1K+mvZSV9FQwfQxsr3j7kXb/QrEqjWJ5CwvllcYrbCXkllu230X0ddqMubNLmtbJvO+3pu7rt6/seb/jHX+3h/Xmn+iZq2j1Aqo9SogQ2dz5NgJtu5P8Auq50X0NWR1sb5o3RxwO3Pc42Fh6FUVlfIJMoe8SXvvDjuv639V6lb1pWzM2STylvYje75h9+eVXfF02uxo/C5oKUcclUu9+OK4NU6X1htTq1fJFZzGwhoPk7ae/53Xm9FdcGrrTTmCniyCQb4m2eCAT3PsssoNUmpyTDJJGXCztriLj0NvJddNXSRPEkb3MkHIc02IPuFPrPgo+mxe5fFJL2pUbB4dQSQy6mxl3yRvs3d3c4b9t/dQtWrtbnhkjkpGhkjXNcQwXAPexWb0/UdVG57455mvkIL3CQguI7EnzXeesq48GqqbH/AMrk9Vba5Ieiyeq8n5W3XdPwkfVR01UR0rKpzf3MhsDu87kdvwP5L1PC199Ug7/9T/4cq5Jq0zohE6SQxNNwwuO0H1A/Erqo62SF4fE9zHt7OabEX4NiPsuSaUk0ehkjkyYpwk1zaXyZqfUniHHRVswjpIc8bnDKRyT5kqV05OyKhnrNRe9hr3bNwHzBvIG37d/yWQVNU+VxfI5znuNy4m5J+5XfUavPJG2N8sjo2fS0uJa32Hkunrc2/wBDC+nrYoRddtz80vCv3NaqKWkrtJkhoXyy/CHeNwO+/Jt7cldXhjrEo02q5J+HvsB/hu3kf7rKqDV56e+GWSPcLHa4i4+9u65ptYnia5scsjWyfUGvIDvcDupWVWnREtBJ45Y91ptSV/f6nVUVbnvc5xJc4kk37laP4PNc+Oua0EkxNAHqTvsFmKmadrM9NfBLJHutfY8i9u17Lljkoytm7VYpZsLxx47fZo9mv6Hr4mvkkp5GsYC5xuLBo7laxqVbXR0dKaCFspMbd123sNot3WL1HVlbI0sfU1DmOBBaZCQQe4I9FzF1dWsaGtqagNaAABK6wA7ALpCcY3VmPUabNn2ue10/ei46vS6hV1VN8c1tLucWMk22Af8AUO3nwrLT1urwVDaeaFlVCXAZS36o+Luv5cevosir9fqagATzTSBpuA55IB9RfzU6HriuYzYKia3+Y64Hp3UrIk75K5NHklBRqPHFV290+5o1b00BqM37MnZBLHE12MdnuN7j08h7XXo9PVFXWmSHVaSMQtabyFoHzD7+fnyPRYnFqUrJMrZHiW994cd1/denX9aVs7Nkk8pbaxG93I+/PKlZYrmimTQZZJR3J8JW+6+TX8kjUOlphE+qjbelEjw11/IOIHH4LwDOfv8Amu/9rz4sOWTDe+Pcdl/8PZRFndeD1sbyJNTd/D5f2feX3TL7r4RRR13M+8vumX3XwiUNzC4XKIULf0r4oVdAAw/voR2Y48j2d3/BX+m8caIt/eMna7zAZcfndYiuLLvHPKPB5ufpeDM9zVP2Nq1DxzpWt/cRTPd5Bw2j8+VRdV8RZNQLxV3EPOyNnb7B3834qn2XKSzykRi6Xgxcpcg2ubCwvx7IiLiemlSoIiKCQiIgCIiAIiIAiIgCIiAIiIAiIgCIiAIiIAiIgCIiAIiIAiIgCIiAIiIAiIgCIiAIiIAiIgCIiAIiIAiIgCIiAIiIAiIgCIiAIiIAiIgCIiAIiIAiIgCIiAIiIAiIgCIiAIiIAiIgCIiAIiIAiIgCIiAIiIAiIgP/2Q=="/>
          <p:cNvSpPr>
            <a:spLocks noChangeAspect="1" noChangeArrowheads="1"/>
          </p:cNvSpPr>
          <p:nvPr/>
        </p:nvSpPr>
        <p:spPr bwMode="auto">
          <a:xfrm>
            <a:off x="176213" y="-1825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33" name="AutoShape 15" descr="data:image/jpg;base64,/9j/4AAQSkZJRgABAQAAAQABAAD/2wCEAAkGBhIPERUUEBQQFRIRFRMXGBcYERodFxUTGBgXHBMXGBcYJyYgGBkmGRUUHzAgIycpLiwsFR4xNTAqNSYrLCkBCQoKDgwOGg8PGjUkHyQ1KiwpNTQ1LCw0LSoyNCovNSkwLS4vLC01KS8vLyo0LDAqLCksLDUpNCwsLCwsLCwpLP/AABEIAEMBgAMBIgACEQEDEQH/xAAcAAEAAwADAQEAAAAAAAAAAAAABAYHAQMFAgj/xAA8EAABAwMDAgQEAwUHBQEAAAABAAIDBBETBRIhBjEHQVFxFCIyYYGRoRUjQlKxJFRyc5PBwkNiY5KyF//EABoBAQADAQEBAAAAAAAAAAAAAAABAgQDBQf/xAAuEQACAgEDAwIEBgMBAAAAAAAAAQIRAwQSIQUxQRNhUXGRoRQigbHB0RUy8EL/2gAMAwEAAhEDEQA/AOjImRQs6+onF7g1gJc42AHmV4h9RfBLyIJL9uVeun/DYWD6skuPOwHge581a26NSxC2OFo+7QtMdNJq3weFn63hxy2wW4xky278LnItjn6dpJgbxRG/mALj2KpHU/h26FpkpCXNHJYTyB6g+aT00oq1yW0/WsOWW2a2v7FTyJkUEVC5zrKe2TciZFCzpnQE3ImRQs6Z0BNyJkULOmdATciZFCzpnQE3ImRQs6Z0BNyJkULOmdATciZFCzpnQE3ImRQs6Z0BNyJkULOmdATciZFCzpnQE3ImRQs6Z0BNyJkULOmdATciZFCzpnQE3ImRQs6Z0BNyJkULOmdATciZFCzpnQE3ImRQs6Z0BNyJkULOmdATciZFCzpnQE3ImRQs6Z0B53xC07wq6dBaaqQcklsYPkB3d+KyEyX49eF+julYhFQwAdmxNP6crVpopyt+Dw+uZ5Y8ChH/ANOv0K74h+IXwNoKexqHC9z2jaexI8ysu+IrKxxO6old5hpNh+Hkomqzuqq+UuJvJM5oPo29m/kv0JoGixUkDGRNaAGi5tyTbkk+66/mzSfNJGFvF03DF7d05GFU2s1lDICJJmPH8LySCP8ACeCtg6I6yZqURuA2aO29v/IfZceIOgRVNHIXNbkjaXMdbkEff0WT+GOpOj1GIA8Sbmu+4sbfqi3YppXaZM/R6hppZFHbOJ73ijoApZ2zxi0c97gdg8dz9r8Kl/ELZPFqnDtNkJ7scwg+nzC/6LCmTcLjqIbZ8HpdG1Dzaepd1wejnTOrL4Z6LBWTPbUM3ta1xA3Ecjb6e5UifWNIaXD4Ca43C+93cX57rmsdq2zVPWKOR44wbaq6rz82ipZ0zq2dN6VSalTSxRxiOsjBcx28/O0Hjgm1/JfOtaJTabQsFRHvrpwT9R/dD7gG3Cek6vwR+Ohv9Onuuq4+vfsVXOmdaBVadplFRU81RSukdM1tyHuHzW5Peyh9QdM0mylqqZrmw1EjGOjJPnfm558irPC15KQ6jCT/ANWk20nxTa8dyl50zrQ+pafSqCURvopHksDrte+3P4rwtO0am1StDaWN9PTxsDpASSRa9zz68BQ8TTq+ScfUIyh6ji1Grt1/ZWs64zq7ftzRxN8MaZwi3bcu8/Ve261+y8kv02iqZWSsNXF8pjc15Fv5gbd1Dx+6LR1jla9OV9125X1r9GV/OmdaR1DR6TRRRSPpHOE7bgCR1xx58rMKmdjpSY2lrC7ht+wv2uonj2cWX02rWoTkotL3r+zvzpnWl650JS/s4yU8QE7Y2PuHuJt/FwT6XXneGfR1PVQvmqmB7XODWXcRYj6ux57hX9CW5RM/+Uw+lLLTpOq4v9yi51znVu0XpGB81XNPdtJSOd8oJu61+L+nCk6bqGlajIKYU74i/iN+8nnyuCVCxPyy8tfFXti2l3a8ef8AqKPnTOrr0h0fD8bVQVjMgp2bhyRfnuLfZSNFj0ivn+HjpJY3uDrP3O4LQfvx2RYW/JE+owi3UW0km2qqnz8ShZ0zq79I9MUpfXNqI8wpCNvzEEgbr/Se5sFAqta0nY7ZQTNdY2Je7g+R7p6XFtlvxyc3CEG6rtXlX5ZV86Z1AdNzxde90LRR1NdFFM3dG/dcXIvZpI7fcLmlbo2ZZrHBzfhWQM6Z1ofw2kOrXUfwr2v3Fm8PdbcPPuvF03opn7VfTSHdDCC9xvb5O4BI7Lo8L8P2MUeo42m5Rapbua5XtyVbOmdW3rTRKWingmijD6ST6mhx2kg2I3d/uu3X+g2yTU76Af2eq2juSGHuee9rAo8UuV8CY9QxNRk7SlfL9u6fuU3Omde74gQ0dNK2npWDdEP3km4kud/KQeB68eqkeHmiQVcdWZ2bzFGHN+Yixs7nj2Cr6b3bTo9XFYPXadffl0VrOmdQXy8lalqem6ZRU0EktI+R0zGk7Xu725vykIbr57E6jVLC4ra25dqr+WjO865zqxOZQ19RBBSwPpt7/nc5xN227C/t+qsOqjTqKYU09HIIuLzFzrH/ALuPJWWK+b4OM9eotR2Pc+a4uvr+xnedc51dOnukKOorJ8cmenhY17WtPLy6/wAnrxb9V9vqNLqN8NRC6jey4Y9xdYe/ldPSdW2RLqEd22MW6pvjtft3+ZR865zqGXND7Xu0OIv6i/BVy1yKEUY+nc1g2gO7OuO3qbKijdmrJmUHFV3KxnTOoGX3TL7qhoJ+dM6gZfdMvugIWX3X6Q6B1FtTp8DgQdrAx3+Jo+YL82K/eFXW4opTBObQTHg+TH+p+x4C1aeajLnyeH1fBLPhuPePJ4nW+kyUNfKDcbnmRjvKzjcWP2WndKeLlJJC1tU7FKwBpuCWusO4I7Ky9VdI0+qQhsn1Dlkje7SfQ+Y+yyXUvBiujcRFjlb/ADbg0/kV2cZ45Nx5TPNjn0+twxx53tlE9/xD8VoJIHU9ETIZRZzwCA1v2v5rwfB7RXz1olsdlOC4m3BcQQBf15uu/RvBSqkd/aXMiYLdiHEjztbsVrWmaXTaXTbWbY4oxdzieSfNzj5lTGEpy3T4orl1GDS4Xg073OXcq/jRqjYtPx/xTvaB7NILlhbZOFY/ELq86nVbmXEEV2xj15N328ieFWlnzyUpHr9KwSwYafd8mneCjr1Elv5H/wDBenXaprjg9vwjNp3C+MfTzzf2WUafq01ObwSSRk8Xa4g2/D2CnnrOv/vVT/quSORKO3krm0Up5nl/K7rvfFF06B0b4Fsuo1ocxsG5rG9i554PuDewX34h6e3UKePUqbcQWgStvcst7el+VntXr1TMwMlmlewdmueSB+C4pdaqIo3RxyytjffcwPIab97hRvjt21x/Jf8ADZfV9fd+b7bfh/Jr+ua3FSaXSOmp2ThzG2Duw4VLrOupNRqaaPa2OGORm2Nva9+CVUqnV55WNjklkdGz6Wl5LW+wPZRopSwhzSQ4G4I7gpLK327DBoY402+Zc17X7G+dW6hqcczRRU7ZItjfmLATu8xyq90rqM0eozN1FghlrYdreABxdZ2Os6/+9VP+q5Qa7V5qhwdNLJI5vYucSR7Eq8sybsz4unSjB45beVVpOy1//m1a6sxGN+Mv5kv8uO/1A+y8frDTYaSqfDBI6RjALuJH1W5HHovkdb12PH8RNt/zHXt6d14bnEm57lcpbK4R6GFajdeSSpKqXn3ZqXikbUVF3+hv9Aszhl+Yd+4/qu2s1eeZrWyyyPawWaHOJDR9geyiA2UTkpSsnS4pYMWxv4/c3efVcNVRRPNo6umxu/8AU7f1K+mvZSV9FQwfQxsr3j7kXb/QrEqjWJ5CwvllcYrbCXkllu230X0ddqMubNLmtbJvO+3pu7rt6/seb/jHX+3h/Xmn+iZq2j1Aqo9SogQ2dz5NgJtu5P8Auq50X0NWR1sb5o3RxwO3Pc42Fh6FUVlfIJMoe8SXvvDjuv639V6lb1pWzM2STylvYje75h9+eVXfF02uxo/C5oKUcclUu9+OK4NU6X1htTq1fJFZzGwhoPk7ae/53Xm9FdcGrrTTmCniyCQb4m2eCAT3PsssoNUmpyTDJJGXCztriLj0NvJddNXSRPEkb3MkHIc02IPuFPrPgo+mxe5fFJL2pUbB4dQSQy6mxl3yRvs3d3c4b9t/dQtWrtbnhkjkpGhkjXNcQwXAPexWb0/UdVG57455mvkIL3CQguI7EnzXeesq48GqqbH/AMrk9Vba5Ieiyeq8n5W3XdPwkfVR01UR0rKpzf3MhsDu87kdvwP5L1PC199Ug7/9T/4cq5Jq0zohE6SQxNNwwuO0H1A/Erqo62SF4fE9zHt7OabEX4NiPsuSaUk0ehkjkyYpwk1zaXyZqfUniHHRVswjpIc8bnDKRyT5kqV05OyKhnrNRe9hr3bNwHzBvIG37d/yWQVNU+VxfI5znuNy4m5J+5XfUavPJG2N8sjo2fS0uJa32Hkunrc2/wBDC+nrYoRddtz80vCv3NaqKWkrtJkhoXyy/CHeNwO+/Jt7cldXhjrEo02q5J+HvsB/hu3kf7rKqDV56e+GWSPcLHa4i4+9u65ptYnia5scsjWyfUGvIDvcDupWVWnREtBJ45Y91ptSV/f6nVUVbnvc5xJc4kk37laP4PNc+Oua0EkxNAHqTvsFmKmadrM9NfBLJHutfY8i9u17Lljkoytm7VYpZsLxx47fZo9mv6Hr4mvkkp5GsYC5xuLBo7laxqVbXR0dKaCFspMbd123sNot3WL1HVlbI0sfU1DmOBBaZCQQe4I9FzF1dWsaGtqagNaAABK6wA7ALpCcY3VmPUabNn2ue10/ei46vS6hV1VN8c1tLucWMk22Af8AUO3nwrLT1urwVDaeaFlVCXAZS36o+Luv5cevosir9fqagATzTSBpuA55IB9RfzU6HriuYzYKia3+Y64Hp3UrIk75K5NHklBRqPHFV290+5o1b00BqM37MnZBLHE12MdnuN7j08h7XXo9PVFXWmSHVaSMQtabyFoHzD7+fnyPRYnFqUrJMrZHiW994cd1/denX9aVs7Nkk8pbaxG93I+/PKlZYrmimTQZZJR3J8JW+6+TX8kjUOlphE+qjbelEjw11/IOIHH4LwDOfv8Amu/9rz4sOWTDe+Pcdl/8PZRFndeD1sbyJNTd/D5f2feX3TL7r4RRR13M+8vumX3XwiUNzC4XKIULf0r4oVdAAw/voR2Y48j2d3/BX+m8caIt/eMna7zAZcfndYiuLLvHPKPB5ufpeDM9zVP2Nq1DxzpWt/cRTPd5Bw2j8+VRdV8RZNQLxV3EPOyNnb7B3834qn2XKSzykRi6Xgxcpcg2ubCwvx7IiLiemlSoIiKCQiIgCIiAIiIAiIgCIiAIiIAiIgCIiAIiIAiIgCIiAIiIAiIgCIiAIiIAiIgCIiAIiIAiIgCIiAIiIAiIgCIiAIiIAiIgCIiAIiIAiIgCIiAIiIAiIgCIiAIiIAiIgCIiAIiIAiIgCIiAIiIAiIgCIiAIiIAiIgP/2Q=="/>
          <p:cNvSpPr>
            <a:spLocks noChangeAspect="1" noChangeArrowheads="1"/>
          </p:cNvSpPr>
          <p:nvPr/>
        </p:nvSpPr>
        <p:spPr bwMode="auto">
          <a:xfrm>
            <a:off x="328613" y="-301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1035" name="Picture 2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6743700" y="6273800"/>
            <a:ext cx="229235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2"/>
          <p:cNvSpPr txBox="1"/>
          <p:nvPr/>
        </p:nvSpPr>
        <p:spPr>
          <a:xfrm>
            <a:off x="4192823" y="6385940"/>
            <a:ext cx="6768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2DB8399-7F63-44D5-BEA2-374765F3B07E}" type="slidenum">
              <a:rPr lang="en-US" sz="1400" b="1" smtClean="0">
                <a:solidFill>
                  <a:schemeClr val="bg1"/>
                </a:solidFill>
                <a:latin typeface="+mn-lt"/>
              </a:rPr>
              <a:pPr algn="ctr"/>
              <a:t>‹#›</a:t>
            </a:fld>
            <a:endParaRPr lang="en-US" sz="1400" b="1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3" name="Picture 2" descr="http://bimg1.mlstatic.com/motorola-razr-hd-xt925-camara-8mpx-movistar-personal-claro_MLA-F-4221286117_042013.jpg"/>
          <p:cNvPicPr>
            <a:picLocks noChangeAspect="1" noChangeArrowheads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519"/>
          <a:stretch/>
        </p:blipFill>
        <p:spPr bwMode="auto">
          <a:xfrm>
            <a:off x="7837762" y="274638"/>
            <a:ext cx="1254126" cy="7079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87966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739" r:id="rId4"/>
    <p:sldLayoutId id="2147483740" r:id="rId5"/>
    <p:sldLayoutId id="2147483741" r:id="rId6"/>
    <p:sldLayoutId id="2147483742" r:id="rId7"/>
    <p:sldLayoutId id="2147483743" r:id="rId8"/>
    <p:sldLayoutId id="2147483744" r:id="rId9"/>
    <p:sldLayoutId id="2147483745" r:id="rId10"/>
    <p:sldLayoutId id="2147483746" r:id="rId11"/>
    <p:sldLayoutId id="2147483747" r:id="rId12"/>
  </p:sldLayoutIdLst>
  <p:hf hdr="0" ft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FF0000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FF0000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FF0000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FF0000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FF0000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4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 b="1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ChangeArrowheads="1"/>
          </p:cNvSpPr>
          <p:nvPr/>
        </p:nvSpPr>
        <p:spPr bwMode="auto">
          <a:xfrm>
            <a:off x="0" y="0"/>
            <a:ext cx="9144000" cy="990600"/>
          </a:xfrm>
          <a:prstGeom prst="rect">
            <a:avLst/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27" name="Rectangle 1"/>
          <p:cNvSpPr>
            <a:spLocks noChangeArrowheads="1"/>
          </p:cNvSpPr>
          <p:nvPr/>
        </p:nvSpPr>
        <p:spPr bwMode="auto">
          <a:xfrm>
            <a:off x="0" y="6172200"/>
            <a:ext cx="9144000" cy="685800"/>
          </a:xfrm>
          <a:prstGeom prst="rect">
            <a:avLst/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1029" name="Picture 10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28613" y="55189"/>
            <a:ext cx="852488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AutoShape 13" descr="data:image/jpg;base64,/9j/4AAQSkZJRgABAQAAAQABAAD/2wCEAAkGBhIPERUUEBQQFRIRFRMXGBcYERodFxUTGBgXHBMXGBcYJyYgGBkmGRUUHzAgIycpLiwsFR4xNTAqNSYrLCkBCQoKDgwOGg8PGjUkHyQ1KiwpNTQ1LCw0LSoyNCovNSkwLS4vLC01KS8vLyo0LDAqLCksLDUpNCwsLCwsLCwpLP/AABEIAEMBgAMBIgACEQEDEQH/xAAcAAEAAwADAQEAAAAAAAAAAAAABAYHAQMFAgj/xAA8EAABAwMDAgQEAwUHBQEAAAABAAIDBBETBRIhBjEHQVFxFCIyYYGRoRUjQlKxJFRyc5PBwkNiY5KyF//EABoBAQADAQEBAAAAAAAAAAAAAAABAgQDBQf/xAAuEQACAgEDAwIEBgMBAAAAAAAAAQIRAwQSIQUxQRNhUXGRoRQigbHB0RUy8EL/2gAMAwEAAhEDEQA/AOjImRQs6+onF7g1gJc42AHmV4h9RfBLyIJL9uVeun/DYWD6skuPOwHge581a26NSxC2OFo+7QtMdNJq3weFn63hxy2wW4xky278LnItjn6dpJgbxRG/mALj2KpHU/h26FpkpCXNHJYTyB6g+aT00oq1yW0/WsOWW2a2v7FTyJkUEVC5zrKe2TciZFCzpnQE3ImRQs6Z0BNyJkULOmdATciZFCzpnQE3ImRQs6Z0BNyJkULOmdATciZFCzpnQE3ImRQs6Z0BNyJkULOmdATciZFCzpnQE3ImRQs6Z0BNyJkULOmdATciZFCzpnQE3ImRQs6Z0BNyJkULOmdATciZFCzpnQE3ImRQs6Z0BNyJkULOmdATciZFCzpnQE3ImRQs6Z0B53xC07wq6dBaaqQcklsYPkB3d+KyEyX49eF+julYhFQwAdmxNP6crVpopyt+Dw+uZ5Y8ChH/ANOv0K74h+IXwNoKexqHC9z2jaexI8ysu+IrKxxO6old5hpNh+Hkomqzuqq+UuJvJM5oPo29m/kv0JoGixUkDGRNaAGi5tyTbkk+66/mzSfNJGFvF03DF7d05GFU2s1lDICJJmPH8LySCP8ACeCtg6I6yZqURuA2aO29v/IfZceIOgRVNHIXNbkjaXMdbkEff0WT+GOpOj1GIA8Sbmu+4sbfqi3YppXaZM/R6hppZFHbOJ73ijoApZ2zxi0c97gdg8dz9r8Kl/ELZPFqnDtNkJ7scwg+nzC/6LCmTcLjqIbZ8HpdG1Dzaepd1wejnTOrL4Z6LBWTPbUM3ta1xA3Ecjb6e5UifWNIaXD4Ca43C+93cX57rmsdq2zVPWKOR44wbaq6rz82ipZ0zq2dN6VSalTSxRxiOsjBcx28/O0Hjgm1/JfOtaJTabQsFRHvrpwT9R/dD7gG3Cek6vwR+Ohv9Onuuq4+vfsVXOmdaBVadplFRU81RSukdM1tyHuHzW5Peyh9QdM0mylqqZrmw1EjGOjJPnfm558irPC15KQ6jCT/ANWk20nxTa8dyl50zrQ+pafSqCURvopHksDrte+3P4rwtO0am1StDaWN9PTxsDpASSRa9zz68BQ8TTq+ScfUIyh6ji1Grt1/ZWs64zq7ftzRxN8MaZwi3bcu8/Ve261+y8kv02iqZWSsNXF8pjc15Fv5gbd1Dx+6LR1jla9OV9125X1r9GV/OmdaR1DR6TRRRSPpHOE7bgCR1xx58rMKmdjpSY2lrC7ht+wv2uonj2cWX02rWoTkotL3r+zvzpnWl650JS/s4yU8QE7Y2PuHuJt/FwT6XXneGfR1PVQvmqmB7XODWXcRYj6ux57hX9CW5RM/+Uw+lLLTpOq4v9yi51znVu0XpGB81XNPdtJSOd8oJu61+L+nCk6bqGlajIKYU74i/iN+8nnyuCVCxPyy8tfFXti2l3a8ef8AqKPnTOrr0h0fD8bVQVjMgp2bhyRfnuLfZSNFj0ivn+HjpJY3uDrP3O4LQfvx2RYW/JE+owi3UW0km2qqnz8ShZ0zq79I9MUpfXNqI8wpCNvzEEgbr/Se5sFAqta0nY7ZQTNdY2Je7g+R7p6XFtlvxyc3CEG6rtXlX5ZV86Z1AdNzxde90LRR1NdFFM3dG/dcXIvZpI7fcLmlbo2ZZrHBzfhWQM6Z1ofw2kOrXUfwr2v3Fm8PdbcPPuvF03opn7VfTSHdDCC9xvb5O4BI7Lo8L8P2MUeo42m5Rapbua5XtyVbOmdW3rTRKWingmijD6ST6mhx2kg2I3d/uu3X+g2yTU76Af2eq2juSGHuee9rAo8UuV8CY9QxNRk7SlfL9u6fuU3Omde74gQ0dNK2npWDdEP3km4kud/KQeB68eqkeHmiQVcdWZ2bzFGHN+Yixs7nj2Cr6b3bTo9XFYPXadffl0VrOmdQXy8lalqem6ZRU0EktI+R0zGk7Xu725vykIbr57E6jVLC4ra25dqr+WjO865zqxOZQ19RBBSwPpt7/nc5xN227C/t+qsOqjTqKYU09HIIuLzFzrH/ALuPJWWK+b4OM9eotR2Pc+a4uvr+xnedc51dOnukKOorJ8cmenhY17WtPLy6/wAnrxb9V9vqNLqN8NRC6jey4Y9xdYe/ldPSdW2RLqEd22MW6pvjtft3+ZR865zqGXND7Xu0OIv6i/BVy1yKEUY+nc1g2gO7OuO3qbKijdmrJmUHFV3KxnTOoGX3TL7qhoJ+dM6gZfdMvugIWX3X6Q6B1FtTp8DgQdrAx3+Jo+YL82K/eFXW4opTBObQTHg+TH+p+x4C1aeajLnyeH1fBLPhuPePJ4nW+kyUNfKDcbnmRjvKzjcWP2WndKeLlJJC1tU7FKwBpuCWusO4I7Ky9VdI0+qQhsn1Dlkje7SfQ+Y+yyXUvBiujcRFjlb/ADbg0/kV2cZ45Nx5TPNjn0+twxx53tlE9/xD8VoJIHU9ETIZRZzwCA1v2v5rwfB7RXz1olsdlOC4m3BcQQBf15uu/RvBSqkd/aXMiYLdiHEjztbsVrWmaXTaXTbWbY4oxdzieSfNzj5lTGEpy3T4orl1GDS4Xg073OXcq/jRqjYtPx/xTvaB7NILlhbZOFY/ELq86nVbmXEEV2xj15N328ieFWlnzyUpHr9KwSwYafd8mneCjr1Elv5H/wDBenXaprjg9vwjNp3C+MfTzzf2WUafq01ObwSSRk8Xa4g2/D2CnnrOv/vVT/quSORKO3krm0Up5nl/K7rvfFF06B0b4Fsuo1ocxsG5rG9i554PuDewX34h6e3UKePUqbcQWgStvcst7el+VntXr1TMwMlmlewdmueSB+C4pdaqIo3RxyytjffcwPIab97hRvjt21x/Jf8ADZfV9fd+b7bfh/Jr+ua3FSaXSOmp2ThzG2Duw4VLrOupNRqaaPa2OGORm2Nva9+CVUqnV55WNjklkdGz6Wl5LW+wPZRopSwhzSQ4G4I7gpLK327DBoY402+Zc17X7G+dW6hqcczRRU7ZItjfmLATu8xyq90rqM0eozN1FghlrYdreABxdZ2Os6/+9VP+q5Qa7V5qhwdNLJI5vYucSR7Eq8sybsz4unSjB45beVVpOy1//m1a6sxGN+Mv5kv8uO/1A+y8frDTYaSqfDBI6RjALuJH1W5HHovkdb12PH8RNt/zHXt6d14bnEm57lcpbK4R6GFajdeSSpKqXn3ZqXikbUVF3+hv9Aszhl+Yd+4/qu2s1eeZrWyyyPawWaHOJDR9geyiA2UTkpSsnS4pYMWxv4/c3efVcNVRRPNo6umxu/8AU7f1K+mvZSV9FQwfQxsr3j7kXb/QrEqjWJ5CwvllcYrbCXkllu230X0ddqMubNLmtbJvO+3pu7rt6/seb/jHX+3h/Xmn+iZq2j1Aqo9SogQ2dz5NgJtu5P8Auq50X0NWR1sb5o3RxwO3Pc42Fh6FUVlfIJMoe8SXvvDjuv639V6lb1pWzM2STylvYje75h9+eVXfF02uxo/C5oKUcclUu9+OK4NU6X1htTq1fJFZzGwhoPk7ae/53Xm9FdcGrrTTmCniyCQb4m2eCAT3PsssoNUmpyTDJJGXCztriLj0NvJddNXSRPEkb3MkHIc02IPuFPrPgo+mxe5fFJL2pUbB4dQSQy6mxl3yRvs3d3c4b9t/dQtWrtbnhkjkpGhkjXNcQwXAPexWb0/UdVG57455mvkIL3CQguI7EnzXeesq48GqqbH/AMrk9Vba5Ieiyeq8n5W3XdPwkfVR01UR0rKpzf3MhsDu87kdvwP5L1PC199Ug7/9T/4cq5Jq0zohE6SQxNNwwuO0H1A/Erqo62SF4fE9zHt7OabEX4NiPsuSaUk0ehkjkyYpwk1zaXyZqfUniHHRVswjpIc8bnDKRyT5kqV05OyKhnrNRe9hr3bNwHzBvIG37d/yWQVNU+VxfI5znuNy4m5J+5XfUavPJG2N8sjo2fS0uJa32Hkunrc2/wBDC+nrYoRddtz80vCv3NaqKWkrtJkhoXyy/CHeNwO+/Jt7cldXhjrEo02q5J+HvsB/hu3kf7rKqDV56e+GWSPcLHa4i4+9u65ptYnia5scsjWyfUGvIDvcDupWVWnREtBJ45Y91ptSV/f6nVUVbnvc5xJc4kk37laP4PNc+Oua0EkxNAHqTvsFmKmadrM9NfBLJHutfY8i9u17Lljkoytm7VYpZsLxx47fZo9mv6Hr4mvkkp5GsYC5xuLBo7laxqVbXR0dKaCFspMbd123sNot3WL1HVlbI0sfU1DmOBBaZCQQe4I9FzF1dWsaGtqagNaAABK6wA7ALpCcY3VmPUabNn2ue10/ei46vS6hV1VN8c1tLucWMk22Af8AUO3nwrLT1urwVDaeaFlVCXAZS36o+Luv5cevosir9fqagATzTSBpuA55IB9RfzU6HriuYzYKia3+Y64Hp3UrIk75K5NHklBRqPHFV290+5o1b00BqM37MnZBLHE12MdnuN7j08h7XXo9PVFXWmSHVaSMQtabyFoHzD7+fnyPRYnFqUrJMrZHiW994cd1/denX9aVs7Nkk8pbaxG93I+/PKlZYrmimTQZZJR3J8JW+6+TX8kjUOlphE+qjbelEjw11/IOIHH4LwDOfv8Amu/9rz4sOWTDe+Pcdl/8PZRFndeD1sbyJNTd/D5f2feX3TL7r4RRR13M+8vumX3XwiUNzC4XKIULf0r4oVdAAw/voR2Y48j2d3/BX+m8caIt/eMna7zAZcfndYiuLLvHPKPB5ufpeDM9zVP2Nq1DxzpWt/cRTPd5Bw2j8+VRdV8RZNQLxV3EPOyNnb7B3834qn2XKSzykRi6Xgxcpcg2ubCwvx7IiLiemlSoIiKCQiIgCIiAIiIAiIgCIiAIiIAiIgCIiAIiIAiIgCIiAIiIAiIgCIiAIiIAiIgCIiAIiIAiIgCIiAIiIAiIgCIiAIiIAiIgCIiAIiIAiIgCIiAIiIAiIgCIiAIiIAiIgCIiAIiIAiIgCIiAIiIAiIgCIiAIiIAiIgP/2Q=="/>
          <p:cNvSpPr>
            <a:spLocks noChangeAspect="1" noChangeArrowheads="1"/>
          </p:cNvSpPr>
          <p:nvPr/>
        </p:nvSpPr>
        <p:spPr bwMode="auto">
          <a:xfrm>
            <a:off x="176213" y="-1825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33" name="AutoShape 15" descr="data:image/jpg;base64,/9j/4AAQSkZJRgABAQAAAQABAAD/2wCEAAkGBhIPERUUEBQQFRIRFRMXGBcYERodFxUTGBgXHBMXGBcYJyYgGBkmGRUUHzAgIycpLiwsFR4xNTAqNSYrLCkBCQoKDgwOGg8PGjUkHyQ1KiwpNTQ1LCw0LSoyNCovNSkwLS4vLC01KS8vLyo0LDAqLCksLDUpNCwsLCwsLCwpLP/AABEIAEMBgAMBIgACEQEDEQH/xAAcAAEAAwADAQEAAAAAAAAAAAAABAYHAQMFAgj/xAA8EAABAwMDAgQEAwUHBQEAAAABAAIDBBETBRIhBjEHQVFxFCIyYYGRoRUjQlKxJFRyc5PBwkNiY5KyF//EABoBAQADAQEBAAAAAAAAAAAAAAABAgQDBQf/xAAuEQACAgEDAwIEBgMBAAAAAAAAAQIRAwQSIQUxQRNhUXGRoRQigbHB0RUy8EL/2gAMAwEAAhEDEQA/AOjImRQs6+onF7g1gJc42AHmV4h9RfBLyIJL9uVeun/DYWD6skuPOwHge581a26NSxC2OFo+7QtMdNJq3weFn63hxy2wW4xky278LnItjn6dpJgbxRG/mALj2KpHU/h26FpkpCXNHJYTyB6g+aT00oq1yW0/WsOWW2a2v7FTyJkUEVC5zrKe2TciZFCzpnQE3ImRQs6Z0BNyJkULOmdATciZFCzpnQE3ImRQs6Z0BNyJkULOmdATciZFCzpnQE3ImRQs6Z0BNyJkULOmdATciZFCzpnQE3ImRQs6Z0BNyJkULOmdATciZFCzpnQE3ImRQs6Z0BNyJkULOmdATciZFCzpnQE3ImRQs6Z0BNyJkULOmdATciZFCzpnQE3ImRQs6Z0B53xC07wq6dBaaqQcklsYPkB3d+KyEyX49eF+julYhFQwAdmxNP6crVpopyt+Dw+uZ5Y8ChH/ANOv0K74h+IXwNoKexqHC9z2jaexI8ysu+IrKxxO6old5hpNh+Hkomqzuqq+UuJvJM5oPo29m/kv0JoGixUkDGRNaAGi5tyTbkk+66/mzSfNJGFvF03DF7d05GFU2s1lDICJJmPH8LySCP8ACeCtg6I6yZqURuA2aO29v/IfZceIOgRVNHIXNbkjaXMdbkEff0WT+GOpOj1GIA8Sbmu+4sbfqi3YppXaZM/R6hppZFHbOJ73ijoApZ2zxi0c97gdg8dz9r8Kl/ELZPFqnDtNkJ7scwg+nzC/6LCmTcLjqIbZ8HpdG1Dzaepd1wejnTOrL4Z6LBWTPbUM3ta1xA3Ecjb6e5UifWNIaXD4Ca43C+93cX57rmsdq2zVPWKOR44wbaq6rz82ipZ0zq2dN6VSalTSxRxiOsjBcx28/O0Hjgm1/JfOtaJTabQsFRHvrpwT9R/dD7gG3Cek6vwR+Ohv9Onuuq4+vfsVXOmdaBVadplFRU81RSukdM1tyHuHzW5Peyh9QdM0mylqqZrmw1EjGOjJPnfm558irPC15KQ6jCT/ANWk20nxTa8dyl50zrQ+pafSqCURvopHksDrte+3P4rwtO0am1StDaWN9PTxsDpASSRa9zz68BQ8TTq+ScfUIyh6ji1Grt1/ZWs64zq7ftzRxN8MaZwi3bcu8/Ve261+y8kv02iqZWSsNXF8pjc15Fv5gbd1Dx+6LR1jla9OV9125X1r9GV/OmdaR1DR6TRRRSPpHOE7bgCR1xx58rMKmdjpSY2lrC7ht+wv2uonj2cWX02rWoTkotL3r+zvzpnWl650JS/s4yU8QE7Y2PuHuJt/FwT6XXneGfR1PVQvmqmB7XODWXcRYj6ux57hX9CW5RM/+Uw+lLLTpOq4v9yi51znVu0XpGB81XNPdtJSOd8oJu61+L+nCk6bqGlajIKYU74i/iN+8nnyuCVCxPyy8tfFXti2l3a8ef8AqKPnTOrr0h0fD8bVQVjMgp2bhyRfnuLfZSNFj0ivn+HjpJY3uDrP3O4LQfvx2RYW/JE+owi3UW0km2qqnz8ShZ0zq79I9MUpfXNqI8wpCNvzEEgbr/Se5sFAqta0nY7ZQTNdY2Je7g+R7p6XFtlvxyc3CEG6rtXlX5ZV86Z1AdNzxde90LRR1NdFFM3dG/dcXIvZpI7fcLmlbo2ZZrHBzfhWQM6Z1ofw2kOrXUfwr2v3Fm8PdbcPPuvF03opn7VfTSHdDCC9xvb5O4BI7Lo8L8P2MUeo42m5Rapbua5XtyVbOmdW3rTRKWingmijD6ST6mhx2kg2I3d/uu3X+g2yTU76Af2eq2juSGHuee9rAo8UuV8CY9QxNRk7SlfL9u6fuU3Omde74gQ0dNK2npWDdEP3km4kud/KQeB68eqkeHmiQVcdWZ2bzFGHN+Yixs7nj2Cr6b3bTo9XFYPXadffl0VrOmdQXy8lalqem6ZRU0EktI+R0zGk7Xu725vykIbr57E6jVLC4ra25dqr+WjO865zqxOZQ19RBBSwPpt7/nc5xN227C/t+qsOqjTqKYU09HIIuLzFzrH/ALuPJWWK+b4OM9eotR2Pc+a4uvr+xnedc51dOnukKOorJ8cmenhY17WtPLy6/wAnrxb9V9vqNLqN8NRC6jey4Y9xdYe/ldPSdW2RLqEd22MW6pvjtft3+ZR865zqGXND7Xu0OIv6i/BVy1yKEUY+nc1g2gO7OuO3qbKijdmrJmUHFV3KxnTOoGX3TL7qhoJ+dM6gZfdMvugIWX3X6Q6B1FtTp8DgQdrAx3+Jo+YL82K/eFXW4opTBObQTHg+TH+p+x4C1aeajLnyeH1fBLPhuPePJ4nW+kyUNfKDcbnmRjvKzjcWP2WndKeLlJJC1tU7FKwBpuCWusO4I7Ky9VdI0+qQhsn1Dlkje7SfQ+Y+yyXUvBiujcRFjlb/ADbg0/kV2cZ45Nx5TPNjn0+twxx53tlE9/xD8VoJIHU9ETIZRZzwCA1v2v5rwfB7RXz1olsdlOC4m3BcQQBf15uu/RvBSqkd/aXMiYLdiHEjztbsVrWmaXTaXTbWbY4oxdzieSfNzj5lTGEpy3T4orl1GDS4Xg073OXcq/jRqjYtPx/xTvaB7NILlhbZOFY/ELq86nVbmXEEV2xj15N328ieFWlnzyUpHr9KwSwYafd8mneCjr1Elv5H/wDBenXaprjg9vwjNp3C+MfTzzf2WUafq01ObwSSRk8Xa4g2/D2CnnrOv/vVT/quSORKO3krm0Up5nl/K7rvfFF06B0b4Fsuo1ocxsG5rG9i554PuDewX34h6e3UKePUqbcQWgStvcst7el+VntXr1TMwMlmlewdmueSB+C4pdaqIo3RxyytjffcwPIab97hRvjt21x/Jf8ADZfV9fd+b7bfh/Jr+ua3FSaXSOmp2ThzG2Duw4VLrOupNRqaaPa2OGORm2Nva9+CVUqnV55WNjklkdGz6Wl5LW+wPZRopSwhzSQ4G4I7gpLK327DBoY402+Zc17X7G+dW6hqcczRRU7ZItjfmLATu8xyq90rqM0eozN1FghlrYdreABxdZ2Os6/+9VP+q5Qa7V5qhwdNLJI5vYucSR7Eq8sybsz4unSjB45beVVpOy1//m1a6sxGN+Mv5kv8uO/1A+y8frDTYaSqfDBI6RjALuJH1W5HHovkdb12PH8RNt/zHXt6d14bnEm57lcpbK4R6GFajdeSSpKqXn3ZqXikbUVF3+hv9Aszhl+Yd+4/qu2s1eeZrWyyyPawWaHOJDR9geyiA2UTkpSsnS4pYMWxv4/c3efVcNVRRPNo6umxu/8AU7f1K+mvZSV9FQwfQxsr3j7kXb/QrEqjWJ5CwvllcYrbCXkllu230X0ddqMubNLmtbJvO+3pu7rt6/seb/jHX+3h/Xmn+iZq2j1Aqo9SogQ2dz5NgJtu5P8Auq50X0NWR1sb5o3RxwO3Pc42Fh6FUVlfIJMoe8SXvvDjuv639V6lb1pWzM2STylvYje75h9+eVXfF02uxo/C5oKUcclUu9+OK4NU6X1htTq1fJFZzGwhoPk7ae/53Xm9FdcGrrTTmCniyCQb4m2eCAT3PsssoNUmpyTDJJGXCztriLj0NvJddNXSRPEkb3MkHIc02IPuFPrPgo+mxe5fFJL2pUbB4dQSQy6mxl3yRvs3d3c4b9t/dQtWrtbnhkjkpGhkjXNcQwXAPexWb0/UdVG57455mvkIL3CQguI7EnzXeesq48GqqbH/AMrk9Vba5Ieiyeq8n5W3XdPwkfVR01UR0rKpzf3MhsDu87kdvwP5L1PC199Ug7/9T/4cq5Jq0zohE6SQxNNwwuO0H1A/Erqo62SF4fE9zHt7OabEX4NiPsuSaUk0ehkjkyYpwk1zaXyZqfUniHHRVswjpIc8bnDKRyT5kqV05OyKhnrNRe9hr3bNwHzBvIG37d/yWQVNU+VxfI5znuNy4m5J+5XfUavPJG2N8sjo2fS0uJa32Hkunrc2/wBDC+nrYoRddtz80vCv3NaqKWkrtJkhoXyy/CHeNwO+/Jt7cldXhjrEo02q5J+HvsB/hu3kf7rKqDV56e+GWSPcLHa4i4+9u65ptYnia5scsjWyfUGvIDvcDupWVWnREtBJ45Y91ptSV/f6nVUVbnvc5xJc4kk37laP4PNc+Oua0EkxNAHqTvsFmKmadrM9NfBLJHutfY8i9u17Lljkoytm7VYpZsLxx47fZo9mv6Hr4mvkkp5GsYC5xuLBo7laxqVbXR0dKaCFspMbd123sNot3WL1HVlbI0sfU1DmOBBaZCQQe4I9FzF1dWsaGtqagNaAABK6wA7ALpCcY3VmPUabNn2ue10/ei46vS6hV1VN8c1tLucWMk22Af8AUO3nwrLT1urwVDaeaFlVCXAZS36o+Luv5cevosir9fqagATzTSBpuA55IB9RfzU6HriuYzYKia3+Y64Hp3UrIk75K5NHklBRqPHFV290+5o1b00BqM37MnZBLHE12MdnuN7j08h7XXo9PVFXWmSHVaSMQtabyFoHzD7+fnyPRYnFqUrJMrZHiW994cd1/denX9aVs7Nkk8pbaxG93I+/PKlZYrmimTQZZJR3J8JW+6+TX8kjUOlphE+qjbelEjw11/IOIHH4LwDOfv8Amu/9rz4sOWTDe+Pcdl/8PZRFndeD1sbyJNTd/D5f2feX3TL7r4RRR13M+8vumX3XwiUNzC4XKIULf0r4oVdAAw/voR2Y48j2d3/BX+m8caIt/eMna7zAZcfndYiuLLvHPKPB5ufpeDM9zVP2Nq1DxzpWt/cRTPd5Bw2j8+VRdV8RZNQLxV3EPOyNnb7B3834qn2XKSzykRi6Xgxcpcg2ubCwvx7IiLiemlSoIiKCQiIgCIiAIiIAiIgCIiAIiIAiIgCIiAIiIAiIgCIiAIiIAiIgCIiAIiIAiIgCIiAIiIAiIgCIiAIiIAiIgCIiAIiIAiIgCIiAIiIAiIgCIiAIiIAiIgCIiAIiIAiIgCIiAIiIAiIgCIiAIiIAiIgCIiAIiIAiIgP/2Q=="/>
          <p:cNvSpPr>
            <a:spLocks noChangeAspect="1" noChangeArrowheads="1"/>
          </p:cNvSpPr>
          <p:nvPr/>
        </p:nvSpPr>
        <p:spPr bwMode="auto">
          <a:xfrm>
            <a:off x="328613" y="-301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1035" name="Picture 2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6743700" y="6273800"/>
            <a:ext cx="229235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2"/>
          <p:cNvSpPr txBox="1"/>
          <p:nvPr/>
        </p:nvSpPr>
        <p:spPr>
          <a:xfrm>
            <a:off x="4192822" y="6385938"/>
            <a:ext cx="6768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2DB8399-7F63-44D5-BEA2-374765F3B07E}" type="slidenum">
              <a:rPr lang="en-US" sz="1400" b="1" smtClean="0">
                <a:solidFill>
                  <a:schemeClr val="bg1"/>
                </a:solidFill>
                <a:latin typeface="+mn-lt"/>
              </a:rPr>
              <a:pPr algn="ctr"/>
              <a:t>‹#›</a:t>
            </a:fld>
            <a:endParaRPr lang="en-US" sz="1400" b="1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487966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  <p:sldLayoutId id="2147483760" r:id="rId12"/>
  </p:sldLayoutIdLst>
  <p:hf hdr="0" ft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FF0000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FF0000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FF0000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FF0000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FF0000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4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 b="1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57912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HK" smtClean="0"/>
              <a:t>Click to edit Master title style</a:t>
            </a:r>
            <a:endParaRPr lang="en-US"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752601"/>
            <a:ext cx="7620000" cy="437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HK" dirty="0" smtClean="0"/>
              <a:t>Click to edit Master text styles</a:t>
            </a:r>
          </a:p>
          <a:p>
            <a:pPr lvl="1"/>
            <a:r>
              <a:rPr lang="en-US" altLang="zh-HK" dirty="0" smtClean="0"/>
              <a:t>Second level</a:t>
            </a:r>
          </a:p>
          <a:p>
            <a:pPr lvl="2"/>
            <a:r>
              <a:rPr lang="en-US" altLang="zh-HK" dirty="0" smtClean="0"/>
              <a:t>Third level</a:t>
            </a:r>
          </a:p>
          <a:p>
            <a:pPr lvl="3"/>
            <a:r>
              <a:rPr lang="en-US" altLang="zh-HK" dirty="0" smtClean="0"/>
              <a:t>Fourth level</a:t>
            </a:r>
          </a:p>
          <a:p>
            <a:pPr lvl="4"/>
            <a:r>
              <a:rPr lang="en-US" altLang="zh-HK" dirty="0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86400" y="6324600"/>
            <a:ext cx="3429000" cy="304800"/>
          </a:xfrm>
          <a:prstGeom prst="rect">
            <a:avLst/>
          </a:prstGeom>
        </p:spPr>
        <p:txBody>
          <a:bodyPr vert="horz" lIns="91440" tIns="45720" rIns="91440" bIns="0" rtlCol="0" anchor="b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US" altLang="zh-HK" smtClean="0"/>
              <a:t>July/2013</a:t>
            </a:r>
            <a:endParaRPr lang="zh-HK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492876"/>
            <a:ext cx="3429000" cy="284163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zh-HK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040066" y="6308725"/>
            <a:ext cx="1214803" cy="3952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0">
                <a:solidFill>
                  <a:schemeClr val="tx2"/>
                </a:solidFill>
              </a:defRPr>
            </a:lvl1pPr>
          </a:lstStyle>
          <a:p>
            <a:fld id="{9EE6386A-5876-4649-BABF-CDA3D46673A2}" type="slidenum">
              <a:rPr lang="zh-HK" altLang="en-US" smtClean="0"/>
              <a:t>‹#›</a:t>
            </a:fld>
            <a:endParaRPr lang="zh-HK" altLang="en-US"/>
          </a:p>
        </p:txBody>
      </p:sp>
      <p:sp>
        <p:nvSpPr>
          <p:cNvPr id="7" name="Rectangle 6"/>
          <p:cNvSpPr/>
          <p:nvPr/>
        </p:nvSpPr>
        <p:spPr>
          <a:xfrm>
            <a:off x="8915400" y="0"/>
            <a:ext cx="228601" cy="13716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915400" y="1371600"/>
            <a:ext cx="228601" cy="54864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13" name="Picture 12" descr="ME Small Logo.png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000" y="304800"/>
            <a:ext cx="698500" cy="8382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63" r:id="rId2"/>
    <p:sldLayoutId id="2147483764" r:id="rId3"/>
    <p:sldLayoutId id="2147483765" r:id="rId4"/>
    <p:sldLayoutId id="2147483766" r:id="rId5"/>
    <p:sldLayoutId id="2147483767" r:id="rId6"/>
    <p:sldLayoutId id="2147483768" r:id="rId7"/>
    <p:sldLayoutId id="2147483769" r:id="rId8"/>
    <p:sldLayoutId id="2147483770" r:id="rId9"/>
    <p:sldLayoutId id="2147483771" r:id="rId10"/>
    <p:sldLayoutId id="2147483772" r:id="rId11"/>
    <p:sldLayoutId id="2147483773" r:id="rId12"/>
  </p:sldLayoutIdLst>
  <p:timing>
    <p:tnLst>
      <p:par>
        <p:cTn xmlns:p14="http://schemas.microsoft.com/office/powerpoint/2010/main" id="1" dur="indefinite" restart="never" nodeType="tmRoot"/>
      </p:par>
    </p:tnLst>
  </p:timing>
  <p:hf hdr="0" ft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 kern="1200" cap="none" spc="-60" baseline="0">
          <a:solidFill>
            <a:schemeClr val="tx2"/>
          </a:solidFill>
          <a:latin typeface="Helvetica Neue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ts val="600"/>
        </a:spcAft>
        <a:buFont typeface="Arial" pitchFamily="34" charset="0"/>
        <a:defRPr sz="2000" b="1" kern="1200">
          <a:solidFill>
            <a:schemeClr val="tx1"/>
          </a:solidFill>
          <a:latin typeface="Helvetica Neue"/>
          <a:ea typeface="+mn-ea"/>
          <a:cs typeface="+mn-cs"/>
        </a:defRPr>
      </a:lvl1pPr>
      <a:lvl2pPr marL="457200" indent="-182563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Font typeface="Arial" pitchFamily="34" charset="0"/>
        <a:buChar char="•"/>
        <a:defRPr sz="2000" kern="1200">
          <a:solidFill>
            <a:schemeClr val="tx1"/>
          </a:solidFill>
          <a:latin typeface="Helvetica Neue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Font typeface="Arial" pitchFamily="34" charset="0"/>
        <a:buChar char="•"/>
        <a:defRPr kern="1200">
          <a:solidFill>
            <a:schemeClr val="tx1"/>
          </a:solidFill>
          <a:latin typeface="Helvetica Neue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Font typeface="Arial" pitchFamily="34" charset="0"/>
        <a:buChar char="•"/>
        <a:defRPr kern="1200">
          <a:solidFill>
            <a:schemeClr val="tx1"/>
          </a:solidFill>
          <a:latin typeface="Helvetica Neue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Font typeface="Arial" pitchFamily="34" charset="0"/>
        <a:buChar char="•"/>
        <a:defRPr kern="1200">
          <a:solidFill>
            <a:schemeClr val="tx1"/>
          </a:solidFill>
          <a:latin typeface="Helvetica Neue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3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en-US" altLang="zh-HK" smtClean="0"/>
              <a:t>July/2013</a:t>
            </a:r>
            <a:endParaRPr lang="en-US" altLang="zh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3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endParaRPr lang="zh-HK" altLang="zh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3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43A2BFC0-C8B5-4566-B432-CE6755AE696E}" type="slidenum">
              <a:rPr lang="en-US" altLang="zh-HK"/>
              <a:pPr>
                <a:defRPr/>
              </a:pPr>
              <a:t>‹#›</a:t>
            </a:fld>
            <a:endParaRPr lang="en-US" altLang="zh-HK"/>
          </a:p>
        </p:txBody>
      </p:sp>
      <p:pic>
        <p:nvPicPr>
          <p:cNvPr id="2053" name="Picture 2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35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8" r:id="rId3"/>
    <p:sldLayoutId id="2147483779" r:id="rId4"/>
    <p:sldLayoutId id="2147483780" r:id="rId5"/>
    <p:sldLayoutId id="2147483781" r:id="rId6"/>
    <p:sldLayoutId id="2147483782" r:id="rId7"/>
    <p:sldLayoutId id="2147483783" r:id="rId8"/>
    <p:sldLayoutId id="2147483784" r:id="rId9"/>
    <p:sldLayoutId id="2147483785" r:id="rId10"/>
    <p:sldLayoutId id="2147483786" r:id="rId11"/>
    <p:sldLayoutId id="2147483787" r:id="rId12"/>
    <p:sldLayoutId id="2147483788" r:id="rId13"/>
    <p:sldLayoutId id="2147483789" r:id="rId14"/>
    <p:sldLayoutId id="2147483790" r:id="rId15"/>
    <p:sldLayoutId id="2147483791" r:id="rId16"/>
    <p:sldLayoutId id="2147483792" r:id="rId17"/>
    <p:sldLayoutId id="2147483793" r:id="rId18"/>
  </p:sldLayoutIdLst>
  <p:timing>
    <p:tnLst>
      <p:par>
        <p:cTn xmlns:p14="http://schemas.microsoft.com/office/powerpoint/2010/main" id="1" dur="indefinite" restart="never" nodeType="tmRoot"/>
      </p:par>
    </p:tnLst>
  </p:timing>
  <p:hf hdr="0" ftr="0"/>
  <p:txStyles>
    <p:titleStyle>
      <a:lvl1pPr algn="r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defRPr lang="en-US" altLang="zh-HK" sz="3600" kern="1200" dirty="0">
          <a:solidFill>
            <a:srgbClr val="898989"/>
          </a:solidFill>
          <a:latin typeface="+mn-lt"/>
          <a:ea typeface="ヒラギノ角ゴ Pro W3" pitchFamily="-108" charset="-128"/>
          <a:cs typeface="ヒラギノ角ゴ Pro W3"/>
        </a:defRPr>
      </a:lvl1pPr>
      <a:lvl2pPr algn="r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defRPr sz="3600">
          <a:solidFill>
            <a:srgbClr val="898989"/>
          </a:solidFill>
          <a:latin typeface="Calibri" pitchFamily="34" charset="0"/>
          <a:ea typeface="ヒラギノ角ゴ Pro W3" pitchFamily="-108" charset="-128"/>
          <a:cs typeface="ヒラギノ角ゴ Pro W3"/>
        </a:defRPr>
      </a:lvl2pPr>
      <a:lvl3pPr algn="r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defRPr sz="3600">
          <a:solidFill>
            <a:srgbClr val="898989"/>
          </a:solidFill>
          <a:latin typeface="Calibri" pitchFamily="34" charset="0"/>
          <a:ea typeface="ヒラギノ角ゴ Pro W3" pitchFamily="-108" charset="-128"/>
          <a:cs typeface="ヒラギノ角ゴ Pro W3"/>
        </a:defRPr>
      </a:lvl3pPr>
      <a:lvl4pPr algn="r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defRPr sz="3600">
          <a:solidFill>
            <a:srgbClr val="898989"/>
          </a:solidFill>
          <a:latin typeface="Calibri" pitchFamily="34" charset="0"/>
          <a:ea typeface="ヒラギノ角ゴ Pro W3" pitchFamily="-108" charset="-128"/>
          <a:cs typeface="ヒラギノ角ゴ Pro W3"/>
        </a:defRPr>
      </a:lvl4pPr>
      <a:lvl5pPr algn="r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defRPr sz="3600">
          <a:solidFill>
            <a:srgbClr val="898989"/>
          </a:solidFill>
          <a:latin typeface="Calibri" pitchFamily="34" charset="0"/>
          <a:ea typeface="ヒラギノ角ゴ Pro W3" pitchFamily="-108" charset="-128"/>
          <a:cs typeface="ヒラギノ角ゴ Pro W3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ヒラギノ角ゴ Pro W3" pitchFamily="-108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ヒラギノ角ゴ Pro W3" pitchFamily="-108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ヒラギノ角ゴ Pro W3" pitchFamily="-108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ヒラギノ角ゴ Pro W3" pitchFamily="-108" charset="-128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ヒラギノ角ゴ Pro W3" pitchFamily="-108" charset="-128"/>
          <a:cs typeface="ヒラギノ角ゴ Pro W3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ヒラギノ角ゴ Pro W3" pitchFamily="-108" charset="-128"/>
          <a:cs typeface="ヒラギノ角ゴ Pro W3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ヒラギノ角ゴ Pro W3" pitchFamily="-108" charset="-128"/>
          <a:cs typeface="ヒラギノ角ゴ Pro W3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ヒラギノ角ゴ Pro W3" pitchFamily="-108" charset="-128"/>
          <a:cs typeface="ヒラギノ角ゴ Pro W3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1600" kern="1200">
          <a:solidFill>
            <a:schemeClr val="tx1"/>
          </a:solidFill>
          <a:latin typeface="+mn-lt"/>
          <a:ea typeface="ヒラギノ角ゴ Pro W3" pitchFamily="-108" charset="-128"/>
          <a:cs typeface="ヒラギノ角ゴ Pro W3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4" Type="http://schemas.openxmlformats.org/officeDocument/2006/relationships/image" Target="../media/image17.png"/><Relationship Id="rId5" Type="http://schemas.openxmlformats.org/officeDocument/2006/relationships/image" Target="../media/image18.png"/><Relationship Id="rId6" Type="http://schemas.openxmlformats.org/officeDocument/2006/relationships/image" Target="../media/image19.png"/><Relationship Id="rId1" Type="http://schemas.openxmlformats.org/officeDocument/2006/relationships/slideLayout" Target="../slideLayouts/slideLayout58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4" Type="http://schemas.openxmlformats.org/officeDocument/2006/relationships/image" Target="../media/image20.png"/><Relationship Id="rId5" Type="http://schemas.openxmlformats.org/officeDocument/2006/relationships/image" Target="../media/image21.png"/><Relationship Id="rId6" Type="http://schemas.openxmlformats.org/officeDocument/2006/relationships/image" Target="../media/image22.png"/><Relationship Id="rId7" Type="http://schemas.openxmlformats.org/officeDocument/2006/relationships/image" Target="../media/image23.png"/><Relationship Id="rId1" Type="http://schemas.openxmlformats.org/officeDocument/2006/relationships/slideLayout" Target="../slideLayouts/slideLayout58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4" Type="http://schemas.openxmlformats.org/officeDocument/2006/relationships/image" Target="../media/image24.png"/><Relationship Id="rId5" Type="http://schemas.openxmlformats.org/officeDocument/2006/relationships/image" Target="../media/image25.png"/><Relationship Id="rId1" Type="http://schemas.openxmlformats.org/officeDocument/2006/relationships/slideLayout" Target="../slideLayouts/slideLayout58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4" Type="http://schemas.openxmlformats.org/officeDocument/2006/relationships/image" Target="../media/image26.png"/><Relationship Id="rId5" Type="http://schemas.openxmlformats.org/officeDocument/2006/relationships/image" Target="../media/image27.png"/><Relationship Id="rId1" Type="http://schemas.openxmlformats.org/officeDocument/2006/relationships/slideLayout" Target="../slideLayouts/slideLayout58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4" Type="http://schemas.openxmlformats.org/officeDocument/2006/relationships/image" Target="../media/image28.png"/><Relationship Id="rId1" Type="http://schemas.openxmlformats.org/officeDocument/2006/relationships/slideLayout" Target="../slideLayouts/slideLayout58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8001000" y="304800"/>
            <a:ext cx="685800" cy="838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Box 34"/>
          <p:cNvSpPr txBox="1"/>
          <p:nvPr/>
        </p:nvSpPr>
        <p:spPr>
          <a:xfrm>
            <a:off x="2609273" y="5264727"/>
            <a:ext cx="1846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8915400" y="1371600"/>
            <a:ext cx="228600" cy="5486400"/>
          </a:xfrm>
          <a:prstGeom prst="rect">
            <a:avLst/>
          </a:prstGeom>
          <a:solidFill>
            <a:srgbClr val="4BA6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ubtitle 2"/>
          <p:cNvSpPr txBox="1">
            <a:spLocks/>
          </p:cNvSpPr>
          <p:nvPr/>
        </p:nvSpPr>
        <p:spPr bwMode="auto">
          <a:xfrm>
            <a:off x="1295400" y="5410200"/>
            <a:ext cx="75438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defRPr sz="2000" b="1" kern="1200">
                <a:solidFill>
                  <a:schemeClr val="tx1"/>
                </a:solidFill>
                <a:latin typeface="Helvetica Neue"/>
                <a:ea typeface="+mn-ea"/>
                <a:cs typeface="+mn-cs"/>
              </a:defRPr>
            </a:lvl1pPr>
            <a:lvl2pPr marL="457200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Helvetica Neue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 kern="1200">
                <a:solidFill>
                  <a:schemeClr val="tx1"/>
                </a:solidFill>
                <a:latin typeface="Helvetica Neue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 kern="1200">
                <a:solidFill>
                  <a:schemeClr val="tx1"/>
                </a:solidFill>
                <a:latin typeface="Helvetica Neue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 kern="1200">
                <a:solidFill>
                  <a:schemeClr val="tx1"/>
                </a:solidFill>
                <a:latin typeface="Helvetica Neue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HK" sz="3200" b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Helvetica Neue"/>
              </a:rPr>
              <a:t>Hubble UI Examples</a:t>
            </a:r>
          </a:p>
          <a:p>
            <a:pPr algn="r"/>
            <a:r>
              <a:rPr lang="en-US" altLang="zh-HK" sz="1400" b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Helvetica Neue"/>
              </a:rPr>
              <a:t>Tom Barltrop</a:t>
            </a:r>
          </a:p>
          <a:p>
            <a:pPr algn="r"/>
            <a:r>
              <a:rPr lang="en-US" altLang="zh-HK" sz="1400" b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Helvetica Neue"/>
              </a:rPr>
              <a:t>October 2013</a:t>
            </a:r>
            <a:endParaRPr lang="zh-HK" altLang="en-US" sz="1400" b="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cs typeface="Helvetica Neue"/>
            </a:endParaRP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 rotWithShape="1">
          <a:blip r:embed="rId3"/>
          <a:srcRect l="21326" r="24071" b="38121"/>
          <a:stretch/>
        </p:blipFill>
        <p:spPr>
          <a:xfrm>
            <a:off x="7924800" y="304800"/>
            <a:ext cx="967509" cy="898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43953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8001000" y="304800"/>
            <a:ext cx="685800" cy="838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Box 34"/>
          <p:cNvSpPr txBox="1"/>
          <p:nvPr/>
        </p:nvSpPr>
        <p:spPr>
          <a:xfrm>
            <a:off x="2609273" y="5264727"/>
            <a:ext cx="1846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8915400" y="1371600"/>
            <a:ext cx="228600" cy="5486400"/>
          </a:xfrm>
          <a:prstGeom prst="rect">
            <a:avLst/>
          </a:prstGeom>
          <a:solidFill>
            <a:srgbClr val="4BA6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ubtitle 2"/>
          <p:cNvSpPr txBox="1">
            <a:spLocks/>
          </p:cNvSpPr>
          <p:nvPr/>
        </p:nvSpPr>
        <p:spPr bwMode="auto">
          <a:xfrm>
            <a:off x="381000" y="457200"/>
            <a:ext cx="3200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defRPr sz="2000" b="1" kern="1200">
                <a:solidFill>
                  <a:schemeClr val="tx1"/>
                </a:solidFill>
                <a:latin typeface="Helvetica Neue"/>
                <a:ea typeface="+mn-ea"/>
                <a:cs typeface="+mn-cs"/>
              </a:defRPr>
            </a:lvl1pPr>
            <a:lvl2pPr marL="457200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Helvetica Neue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 kern="1200">
                <a:solidFill>
                  <a:schemeClr val="tx1"/>
                </a:solidFill>
                <a:latin typeface="Helvetica Neue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 kern="1200">
                <a:solidFill>
                  <a:schemeClr val="tx1"/>
                </a:solidFill>
                <a:latin typeface="Helvetica Neue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 kern="1200">
                <a:solidFill>
                  <a:schemeClr val="tx1"/>
                </a:solidFill>
                <a:latin typeface="Helvetica Neue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HK" sz="3200" b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Helvetica Neue"/>
              </a:rPr>
              <a:t>Canary - Main</a:t>
            </a: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 rotWithShape="1">
          <a:blip r:embed="rId3"/>
          <a:srcRect l="21326" r="24071" b="38121"/>
          <a:stretch/>
        </p:blipFill>
        <p:spPr>
          <a:xfrm>
            <a:off x="7924800" y="304800"/>
            <a:ext cx="967509" cy="898618"/>
          </a:xfrm>
          <a:prstGeom prst="rect">
            <a:avLst/>
          </a:prstGeom>
        </p:spPr>
      </p:pic>
      <p:pic>
        <p:nvPicPr>
          <p:cNvPr id="3" name="Picture 2" descr="Screen Shot 2013-10-23 at 15.53.02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200" y="420437"/>
            <a:ext cx="4965700" cy="6413500"/>
          </a:xfrm>
          <a:prstGeom prst="rect">
            <a:avLst/>
          </a:prstGeom>
        </p:spPr>
      </p:pic>
      <p:pic>
        <p:nvPicPr>
          <p:cNvPr id="11" name="Picture 10" descr="Screen Shot 2013-10-23 at 15.59.53.pn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49"/>
          <a:stretch/>
        </p:blipFill>
        <p:spPr>
          <a:xfrm>
            <a:off x="7045158" y="139700"/>
            <a:ext cx="2098842" cy="6718300"/>
          </a:xfrm>
          <a:prstGeom prst="rect">
            <a:avLst/>
          </a:prstGeom>
        </p:spPr>
      </p:pic>
      <p:pic>
        <p:nvPicPr>
          <p:cNvPr id="12" name="Picture 11" descr="Screen Shot 2013-10-23 at 15.53.40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92300"/>
            <a:ext cx="3776038" cy="4991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39846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8001000" y="304800"/>
            <a:ext cx="685800" cy="838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Box 34"/>
          <p:cNvSpPr txBox="1"/>
          <p:nvPr/>
        </p:nvSpPr>
        <p:spPr>
          <a:xfrm>
            <a:off x="2609273" y="5264727"/>
            <a:ext cx="1846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8915400" y="1371600"/>
            <a:ext cx="228600" cy="5486400"/>
          </a:xfrm>
          <a:prstGeom prst="rect">
            <a:avLst/>
          </a:prstGeom>
          <a:solidFill>
            <a:srgbClr val="4BA6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ubtitle 2"/>
          <p:cNvSpPr txBox="1">
            <a:spLocks/>
          </p:cNvSpPr>
          <p:nvPr/>
        </p:nvSpPr>
        <p:spPr bwMode="auto">
          <a:xfrm>
            <a:off x="381000" y="457200"/>
            <a:ext cx="2895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defRPr sz="2000" b="1" kern="1200">
                <a:solidFill>
                  <a:schemeClr val="tx1"/>
                </a:solidFill>
                <a:latin typeface="Helvetica Neue"/>
                <a:ea typeface="+mn-ea"/>
                <a:cs typeface="+mn-cs"/>
              </a:defRPr>
            </a:lvl1pPr>
            <a:lvl2pPr marL="457200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Helvetica Neue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 kern="1200">
                <a:solidFill>
                  <a:schemeClr val="tx1"/>
                </a:solidFill>
                <a:latin typeface="Helvetica Neue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 kern="1200">
                <a:solidFill>
                  <a:schemeClr val="tx1"/>
                </a:solidFill>
                <a:latin typeface="Helvetica Neue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 kern="1200">
                <a:solidFill>
                  <a:schemeClr val="tx1"/>
                </a:solidFill>
                <a:latin typeface="Helvetica Neue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HK" sz="3200" b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Helvetica Neue"/>
              </a:rPr>
              <a:t>Canary - Alerts</a:t>
            </a: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 rotWithShape="1">
          <a:blip r:embed="rId3"/>
          <a:srcRect l="21326" r="24071" b="38121"/>
          <a:stretch/>
        </p:blipFill>
        <p:spPr>
          <a:xfrm>
            <a:off x="7924800" y="304800"/>
            <a:ext cx="967509" cy="898618"/>
          </a:xfrm>
          <a:prstGeom prst="rect">
            <a:avLst/>
          </a:prstGeom>
        </p:spPr>
      </p:pic>
      <p:pic>
        <p:nvPicPr>
          <p:cNvPr id="10" name="Picture 9" descr="Screen Shot 2013-10-23 at 15.55.30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1447800"/>
            <a:ext cx="3886200" cy="1079013"/>
          </a:xfrm>
          <a:prstGeom prst="rect">
            <a:avLst/>
          </a:prstGeom>
        </p:spPr>
      </p:pic>
      <p:pic>
        <p:nvPicPr>
          <p:cNvPr id="13" name="Picture 12" descr="Screen Shot 2013-10-23 at 15.55.24.pn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78" t="11964" r="12074" b="29583"/>
          <a:stretch/>
        </p:blipFill>
        <p:spPr>
          <a:xfrm>
            <a:off x="1066800" y="2057400"/>
            <a:ext cx="2045368" cy="2138947"/>
          </a:xfrm>
          <a:prstGeom prst="rect">
            <a:avLst/>
          </a:prstGeom>
        </p:spPr>
      </p:pic>
      <p:pic>
        <p:nvPicPr>
          <p:cNvPr id="15" name="Picture 14" descr="Screen Shot 2013-10-23 at 15.55.13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4724400"/>
            <a:ext cx="3886200" cy="911984"/>
          </a:xfrm>
          <a:prstGeom prst="rect">
            <a:avLst/>
          </a:prstGeom>
        </p:spPr>
      </p:pic>
      <p:pic>
        <p:nvPicPr>
          <p:cNvPr id="17" name="Picture 16" descr="Screen Shot 2013-10-23 at 15.55.00.png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74" t="10797" r="31287" b="29971"/>
          <a:stretch/>
        </p:blipFill>
        <p:spPr>
          <a:xfrm>
            <a:off x="4953000" y="3505200"/>
            <a:ext cx="3810000" cy="3101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07001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8001000" y="304800"/>
            <a:ext cx="685800" cy="838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Box 34"/>
          <p:cNvSpPr txBox="1"/>
          <p:nvPr/>
        </p:nvSpPr>
        <p:spPr>
          <a:xfrm>
            <a:off x="2609273" y="5264727"/>
            <a:ext cx="1846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8915400" y="1371600"/>
            <a:ext cx="228600" cy="5486400"/>
          </a:xfrm>
          <a:prstGeom prst="rect">
            <a:avLst/>
          </a:prstGeom>
          <a:solidFill>
            <a:srgbClr val="4BA6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ubtitle 2"/>
          <p:cNvSpPr txBox="1">
            <a:spLocks/>
          </p:cNvSpPr>
          <p:nvPr/>
        </p:nvSpPr>
        <p:spPr bwMode="auto">
          <a:xfrm>
            <a:off x="381000" y="457200"/>
            <a:ext cx="35052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defRPr sz="2000" b="1" kern="1200">
                <a:solidFill>
                  <a:schemeClr val="tx1"/>
                </a:solidFill>
                <a:latin typeface="Helvetica Neue"/>
                <a:ea typeface="+mn-ea"/>
                <a:cs typeface="+mn-cs"/>
              </a:defRPr>
            </a:lvl1pPr>
            <a:lvl2pPr marL="457200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Helvetica Neue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 kern="1200">
                <a:solidFill>
                  <a:schemeClr val="tx1"/>
                </a:solidFill>
                <a:latin typeface="Helvetica Neue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 kern="1200">
                <a:solidFill>
                  <a:schemeClr val="tx1"/>
                </a:solidFill>
                <a:latin typeface="Helvetica Neue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 kern="1200">
                <a:solidFill>
                  <a:schemeClr val="tx1"/>
                </a:solidFill>
                <a:latin typeface="Helvetica Neue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HK" sz="3200" b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Helvetica Neue"/>
              </a:rPr>
              <a:t>Canary – Data</a:t>
            </a: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 rotWithShape="1">
          <a:blip r:embed="rId3"/>
          <a:srcRect l="21326" r="24071" b="38121"/>
          <a:stretch/>
        </p:blipFill>
        <p:spPr>
          <a:xfrm>
            <a:off x="7924800" y="304800"/>
            <a:ext cx="967509" cy="898618"/>
          </a:xfrm>
          <a:prstGeom prst="rect">
            <a:avLst/>
          </a:prstGeom>
        </p:spPr>
      </p:pic>
      <p:pic>
        <p:nvPicPr>
          <p:cNvPr id="7" name="Picture 6" descr="Screen Shot 2013-10-23 at 15.59.42.pn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61" t="12091" r="11037" b="11354"/>
          <a:stretch/>
        </p:blipFill>
        <p:spPr>
          <a:xfrm>
            <a:off x="0" y="2908969"/>
            <a:ext cx="3662948" cy="3957052"/>
          </a:xfrm>
          <a:prstGeom prst="rect">
            <a:avLst/>
          </a:prstGeom>
        </p:spPr>
      </p:pic>
      <p:pic>
        <p:nvPicPr>
          <p:cNvPr id="10" name="Picture 9" descr="Screen Shot 2013-10-23 at 15.55.41.pn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93" r="10504" b="5760"/>
          <a:stretch/>
        </p:blipFill>
        <p:spPr>
          <a:xfrm>
            <a:off x="3779253" y="2219158"/>
            <a:ext cx="5364747" cy="4638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52384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8001000" y="304800"/>
            <a:ext cx="685800" cy="838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Box 34"/>
          <p:cNvSpPr txBox="1"/>
          <p:nvPr/>
        </p:nvSpPr>
        <p:spPr>
          <a:xfrm>
            <a:off x="2609273" y="5264727"/>
            <a:ext cx="1846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8915400" y="1371600"/>
            <a:ext cx="228600" cy="5486400"/>
          </a:xfrm>
          <a:prstGeom prst="rect">
            <a:avLst/>
          </a:prstGeom>
          <a:solidFill>
            <a:srgbClr val="4BA6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ubtitle 2"/>
          <p:cNvSpPr txBox="1">
            <a:spLocks/>
          </p:cNvSpPr>
          <p:nvPr/>
        </p:nvSpPr>
        <p:spPr bwMode="auto">
          <a:xfrm>
            <a:off x="228600" y="381000"/>
            <a:ext cx="75438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defRPr sz="2000" b="1" kern="1200">
                <a:solidFill>
                  <a:schemeClr val="tx1"/>
                </a:solidFill>
                <a:latin typeface="Helvetica Neue"/>
                <a:ea typeface="+mn-ea"/>
                <a:cs typeface="+mn-cs"/>
              </a:defRPr>
            </a:lvl1pPr>
            <a:lvl2pPr marL="457200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Helvetica Neue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 kern="1200">
                <a:solidFill>
                  <a:schemeClr val="tx1"/>
                </a:solidFill>
                <a:latin typeface="Helvetica Neue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 kern="1200">
                <a:solidFill>
                  <a:schemeClr val="tx1"/>
                </a:solidFill>
                <a:latin typeface="Helvetica Neue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 kern="1200">
                <a:solidFill>
                  <a:schemeClr val="tx1"/>
                </a:solidFill>
                <a:latin typeface="Helvetica Neue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HK" sz="3200" b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Helvetica Neue"/>
              </a:rPr>
              <a:t>Whistle – Data Presentatio</a:t>
            </a:r>
            <a:r>
              <a:rPr lang="en-US" altLang="zh-HK" sz="32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Helvetica Neue"/>
              </a:rPr>
              <a:t>n</a:t>
            </a:r>
            <a:endParaRPr lang="en-US" altLang="zh-HK" sz="3200" b="0" dirty="0" smtClean="0">
              <a:solidFill>
                <a:schemeClr val="tx1">
                  <a:lumMod val="75000"/>
                  <a:lumOff val="25000"/>
                </a:schemeClr>
              </a:solidFill>
              <a:latin typeface="+mn-lt"/>
              <a:cs typeface="Helvetica Neue"/>
            </a:endParaRP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 rotWithShape="1">
          <a:blip r:embed="rId3"/>
          <a:srcRect l="21326" r="24071" b="38121"/>
          <a:stretch/>
        </p:blipFill>
        <p:spPr>
          <a:xfrm>
            <a:off x="7924800" y="304800"/>
            <a:ext cx="967509" cy="898618"/>
          </a:xfrm>
          <a:prstGeom prst="rect">
            <a:avLst/>
          </a:prstGeom>
        </p:spPr>
      </p:pic>
      <p:pic>
        <p:nvPicPr>
          <p:cNvPr id="3" name="Picture 2" descr="Screen Shot 2013-10-23 at 17.57.08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48060"/>
            <a:ext cx="4343400" cy="5209940"/>
          </a:xfrm>
          <a:prstGeom prst="rect">
            <a:avLst/>
          </a:prstGeom>
        </p:spPr>
      </p:pic>
      <p:pic>
        <p:nvPicPr>
          <p:cNvPr id="4" name="Picture 3" descr="Screen Shot 2013-10-23 at 17.56.42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88900"/>
            <a:ext cx="3543300" cy="676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21483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8001000" y="304800"/>
            <a:ext cx="685800" cy="838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Box 34"/>
          <p:cNvSpPr txBox="1"/>
          <p:nvPr/>
        </p:nvSpPr>
        <p:spPr>
          <a:xfrm>
            <a:off x="2609273" y="5264727"/>
            <a:ext cx="1846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8915400" y="1371600"/>
            <a:ext cx="228600" cy="5486400"/>
          </a:xfrm>
          <a:prstGeom prst="rect">
            <a:avLst/>
          </a:prstGeom>
          <a:solidFill>
            <a:srgbClr val="4BA6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ubtitle 2"/>
          <p:cNvSpPr txBox="1">
            <a:spLocks/>
          </p:cNvSpPr>
          <p:nvPr/>
        </p:nvSpPr>
        <p:spPr bwMode="auto">
          <a:xfrm>
            <a:off x="228600" y="381000"/>
            <a:ext cx="75438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defRPr sz="2000" b="1" kern="1200">
                <a:solidFill>
                  <a:schemeClr val="tx1"/>
                </a:solidFill>
                <a:latin typeface="Helvetica Neue"/>
                <a:ea typeface="+mn-ea"/>
                <a:cs typeface="+mn-cs"/>
              </a:defRPr>
            </a:lvl1pPr>
            <a:lvl2pPr marL="457200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Helvetica Neue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 kern="1200">
                <a:solidFill>
                  <a:schemeClr val="tx1"/>
                </a:solidFill>
                <a:latin typeface="Helvetica Neue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 kern="1200">
                <a:solidFill>
                  <a:schemeClr val="tx1"/>
                </a:solidFill>
                <a:latin typeface="Helvetica Neue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 kern="1200">
                <a:solidFill>
                  <a:schemeClr val="tx1"/>
                </a:solidFill>
                <a:latin typeface="Helvetica Neue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HK" sz="3200" b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Helvetica Neue"/>
              </a:rPr>
              <a:t>Apps for Multiple Devices</a:t>
            </a: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 rotWithShape="1">
          <a:blip r:embed="rId3"/>
          <a:srcRect l="21326" r="24071" b="38121"/>
          <a:stretch/>
        </p:blipFill>
        <p:spPr>
          <a:xfrm>
            <a:off x="7924800" y="304800"/>
            <a:ext cx="967509" cy="898618"/>
          </a:xfrm>
          <a:prstGeom prst="rect">
            <a:avLst/>
          </a:prstGeom>
        </p:spPr>
      </p:pic>
      <p:pic>
        <p:nvPicPr>
          <p:cNvPr id="2" name="Picture 1" descr="Screen Shot 2013-10-23 at 16.38.16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600" y="1069474"/>
            <a:ext cx="3577759" cy="57912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28600" y="2133600"/>
            <a:ext cx="2314568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Options:</a:t>
            </a:r>
          </a:p>
          <a:p>
            <a:r>
              <a:rPr lang="en-US" dirty="0" smtClean="0"/>
              <a:t>By installed products</a:t>
            </a:r>
          </a:p>
          <a:p>
            <a:r>
              <a:rPr lang="en-US" dirty="0" smtClean="0"/>
              <a:t>By all products</a:t>
            </a:r>
          </a:p>
          <a:p>
            <a:r>
              <a:rPr lang="en-US" dirty="0" smtClean="0"/>
              <a:t>By Category</a:t>
            </a:r>
          </a:p>
          <a:p>
            <a:r>
              <a:rPr lang="en-US" dirty="0" smtClean="0"/>
              <a:t>By location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97773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1.jpeg"/></Relationships>
</file>

<file path=ppt/theme/theme1.xml><?xml version="1.0" encoding="utf-8"?>
<a:theme xmlns:a="http://schemas.openxmlformats.org/drawingml/2006/main" name="Binatone all themes 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lumMod val="65000"/>
          </a:schemeClr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Binatone all themes 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lumMod val="65000"/>
          </a:schemeClr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2_motorola">
  <a:themeElements>
    <a:clrScheme name="BlueWht_Bkgnd 1">
      <a:dk1>
        <a:srgbClr val="000000"/>
      </a:dk1>
      <a:lt1>
        <a:srgbClr val="FFFFFF"/>
      </a:lt1>
      <a:dk2>
        <a:srgbClr val="0079C2"/>
      </a:dk2>
      <a:lt2>
        <a:srgbClr val="808080"/>
      </a:lt2>
      <a:accent1>
        <a:srgbClr val="AFBD21"/>
      </a:accent1>
      <a:accent2>
        <a:srgbClr val="E51B24"/>
      </a:accent2>
      <a:accent3>
        <a:srgbClr val="FFFFFF"/>
      </a:accent3>
      <a:accent4>
        <a:srgbClr val="000000"/>
      </a:accent4>
      <a:accent5>
        <a:srgbClr val="D4DBAB"/>
      </a:accent5>
      <a:accent6>
        <a:srgbClr val="CF1720"/>
      </a:accent6>
      <a:hlink>
        <a:srgbClr val="70CEF5"/>
      </a:hlink>
      <a:folHlink>
        <a:srgbClr val="E270CD"/>
      </a:folHlink>
    </a:clrScheme>
    <a:fontScheme name="BlueWht_Bkgn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Motorola" pitchFamily="2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Motorola" pitchFamily="2" charset="0"/>
          </a:defRPr>
        </a:defPPr>
      </a:lstStyle>
    </a:lnDef>
  </a:objectDefaults>
  <a:extraClrSchemeLst>
    <a:extraClrScheme>
      <a:clrScheme name="BlueWht_Bkgnd 1">
        <a:dk1>
          <a:srgbClr val="000000"/>
        </a:dk1>
        <a:lt1>
          <a:srgbClr val="FFFFFF"/>
        </a:lt1>
        <a:dk2>
          <a:srgbClr val="0079C2"/>
        </a:dk2>
        <a:lt2>
          <a:srgbClr val="808080"/>
        </a:lt2>
        <a:accent1>
          <a:srgbClr val="AFBD21"/>
        </a:accent1>
        <a:accent2>
          <a:srgbClr val="E51B24"/>
        </a:accent2>
        <a:accent3>
          <a:srgbClr val="FFFFFF"/>
        </a:accent3>
        <a:accent4>
          <a:srgbClr val="000000"/>
        </a:accent4>
        <a:accent5>
          <a:srgbClr val="D4DBAB"/>
        </a:accent5>
        <a:accent6>
          <a:srgbClr val="CF1720"/>
        </a:accent6>
        <a:hlink>
          <a:srgbClr val="70CEF5"/>
        </a:hlink>
        <a:folHlink>
          <a:srgbClr val="E270C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3_motorola">
  <a:themeElements>
    <a:clrScheme name="BlueWht_Bkgnd 1">
      <a:dk1>
        <a:srgbClr val="000000"/>
      </a:dk1>
      <a:lt1>
        <a:srgbClr val="FFFFFF"/>
      </a:lt1>
      <a:dk2>
        <a:srgbClr val="0079C2"/>
      </a:dk2>
      <a:lt2>
        <a:srgbClr val="808080"/>
      </a:lt2>
      <a:accent1>
        <a:srgbClr val="AFBD21"/>
      </a:accent1>
      <a:accent2>
        <a:srgbClr val="E51B24"/>
      </a:accent2>
      <a:accent3>
        <a:srgbClr val="FFFFFF"/>
      </a:accent3>
      <a:accent4>
        <a:srgbClr val="000000"/>
      </a:accent4>
      <a:accent5>
        <a:srgbClr val="D4DBAB"/>
      </a:accent5>
      <a:accent6>
        <a:srgbClr val="CF1720"/>
      </a:accent6>
      <a:hlink>
        <a:srgbClr val="70CEF5"/>
      </a:hlink>
      <a:folHlink>
        <a:srgbClr val="E270CD"/>
      </a:folHlink>
    </a:clrScheme>
    <a:fontScheme name="BlueWht_Bkgn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Motorola" pitchFamily="2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Motorola" pitchFamily="2" charset="0"/>
          </a:defRPr>
        </a:defPPr>
      </a:lstStyle>
    </a:lnDef>
  </a:objectDefaults>
  <a:extraClrSchemeLst>
    <a:extraClrScheme>
      <a:clrScheme name="BlueWht_Bkgnd 1">
        <a:dk1>
          <a:srgbClr val="000000"/>
        </a:dk1>
        <a:lt1>
          <a:srgbClr val="FFFFFF"/>
        </a:lt1>
        <a:dk2>
          <a:srgbClr val="0079C2"/>
        </a:dk2>
        <a:lt2>
          <a:srgbClr val="808080"/>
        </a:lt2>
        <a:accent1>
          <a:srgbClr val="AFBD21"/>
        </a:accent1>
        <a:accent2>
          <a:srgbClr val="E51B24"/>
        </a:accent2>
        <a:accent3>
          <a:srgbClr val="FFFFFF"/>
        </a:accent3>
        <a:accent4>
          <a:srgbClr val="000000"/>
        </a:accent4>
        <a:accent5>
          <a:srgbClr val="D4DBAB"/>
        </a:accent5>
        <a:accent6>
          <a:srgbClr val="CF1720"/>
        </a:accent6>
        <a:hlink>
          <a:srgbClr val="70CEF5"/>
        </a:hlink>
        <a:folHlink>
          <a:srgbClr val="E270C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Monitor everywhere 2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Essential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sential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4127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6000"/>
              </a:schemeClr>
              <a:schemeClr val="phClr">
                <a:shade val="94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84000"/>
                <a:satMod val="110000"/>
              </a:schemeClr>
            </a:gs>
            <a:gs pos="44000">
              <a:schemeClr val="phClr">
                <a:tint val="93000"/>
                <a:satMod val="115000"/>
              </a:schemeClr>
            </a:gs>
            <a:gs pos="100000">
              <a:schemeClr val="phClr">
                <a:tint val="100000"/>
                <a:shade val="59000"/>
                <a:satMod val="120000"/>
              </a:schemeClr>
            </a:gs>
          </a:gsLst>
          <a:path path="circle">
            <a:fillToRect l="40000" t="60000" r="60000" b="4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1_Binatone all theme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BlueWht_Bkgnd 1">
    <a:dk1>
      <a:srgbClr val="000000"/>
    </a:dk1>
    <a:lt1>
      <a:srgbClr val="FFFFFF"/>
    </a:lt1>
    <a:dk2>
      <a:srgbClr val="0079C2"/>
    </a:dk2>
    <a:lt2>
      <a:srgbClr val="808080"/>
    </a:lt2>
    <a:accent1>
      <a:srgbClr val="AFBD21"/>
    </a:accent1>
    <a:accent2>
      <a:srgbClr val="E51B24"/>
    </a:accent2>
    <a:accent3>
      <a:srgbClr val="FFFFFF"/>
    </a:accent3>
    <a:accent4>
      <a:srgbClr val="000000"/>
    </a:accent4>
    <a:accent5>
      <a:srgbClr val="D4DBAB"/>
    </a:accent5>
    <a:accent6>
      <a:srgbClr val="CF1720"/>
    </a:accent6>
    <a:hlink>
      <a:srgbClr val="70CEF5"/>
    </a:hlink>
    <a:folHlink>
      <a:srgbClr val="E270CD"/>
    </a:folHlink>
  </a:clrScheme>
</a:themeOverride>
</file>

<file path=ppt/theme/themeOverride2.xml><?xml version="1.0" encoding="utf-8"?>
<a:themeOverride xmlns:a="http://schemas.openxmlformats.org/drawingml/2006/main">
  <a:clrScheme name="BlueWht_Bkgnd 1">
    <a:dk1>
      <a:srgbClr val="000000"/>
    </a:dk1>
    <a:lt1>
      <a:srgbClr val="FFFFFF"/>
    </a:lt1>
    <a:dk2>
      <a:srgbClr val="0079C2"/>
    </a:dk2>
    <a:lt2>
      <a:srgbClr val="808080"/>
    </a:lt2>
    <a:accent1>
      <a:srgbClr val="AFBD21"/>
    </a:accent1>
    <a:accent2>
      <a:srgbClr val="E51B24"/>
    </a:accent2>
    <a:accent3>
      <a:srgbClr val="FFFFFF"/>
    </a:accent3>
    <a:accent4>
      <a:srgbClr val="000000"/>
    </a:accent4>
    <a:accent5>
      <a:srgbClr val="D4DBAB"/>
    </a:accent5>
    <a:accent6>
      <a:srgbClr val="CF1720"/>
    </a:accent6>
    <a:hlink>
      <a:srgbClr val="70CEF5"/>
    </a:hlink>
    <a:folHlink>
      <a:srgbClr val="E270CD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Binatone all themes 2</Template>
  <TotalTime>26120</TotalTime>
  <Words>60</Words>
  <Application>Microsoft Macintosh PowerPoint</Application>
  <PresentationFormat>On-screen Show (4:3)</PresentationFormat>
  <Paragraphs>25</Paragraphs>
  <Slides>6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6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Binatone all themes 2</vt:lpstr>
      <vt:lpstr>1_Binatone all themes 2</vt:lpstr>
      <vt:lpstr>2_motorola</vt:lpstr>
      <vt:lpstr>3_motorola</vt:lpstr>
      <vt:lpstr>Monitor everywhere 2</vt:lpstr>
      <vt:lpstr>1_Binatone all themes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Simon Lorenz</dc:creator>
  <cp:lastModifiedBy>Tom Barltrop</cp:lastModifiedBy>
  <cp:revision>266</cp:revision>
  <cp:lastPrinted>2013-07-29T04:30:33Z</cp:lastPrinted>
  <dcterms:created xsi:type="dcterms:W3CDTF">2013-07-05T08:42:26Z</dcterms:created>
  <dcterms:modified xsi:type="dcterms:W3CDTF">2013-10-24T17:09:55Z</dcterms:modified>
</cp:coreProperties>
</file>