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</p:sldIdLst>
  <p:sldSz cx="9144000" cy="6858000" type="screen4x3"/>
  <p:notesSz cx="6934200" cy="92329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084" autoAdjust="0"/>
  </p:normalViewPr>
  <p:slideViewPr>
    <p:cSldViewPr snapToGrid="0" snapToObjects="1"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33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40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403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35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121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598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94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50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052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72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994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07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09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147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34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21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9448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039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65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2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723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70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FA66A-D452-5C41-B306-2C2F4A44F031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C236-0AED-3845-A4C7-5AFBF1A74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4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6E6AD-714F-F24A-9FEB-66A031A31408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2634C-1DFE-FB43-B801-EC0CB0BF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7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ptimus slide 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88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7577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Office Theme</vt:lpstr>
      <vt:lpstr>Custom Design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 Smith</dc:creator>
  <cp:lastModifiedBy>Nicholas Klein</cp:lastModifiedBy>
  <cp:revision>31</cp:revision>
  <cp:lastPrinted>2012-10-26T15:29:01Z</cp:lastPrinted>
  <dcterms:created xsi:type="dcterms:W3CDTF">2011-11-04T12:50:46Z</dcterms:created>
  <dcterms:modified xsi:type="dcterms:W3CDTF">2013-10-17T17:11:44Z</dcterms:modified>
</cp:coreProperties>
</file>