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C0AE0-25DA-43EC-8ACC-E7609163BD53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7FFC-DDA2-4B5A-8069-1081270BD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79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C0AE0-25DA-43EC-8ACC-E7609163BD53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7FFC-DDA2-4B5A-8069-1081270BD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33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C0AE0-25DA-43EC-8ACC-E7609163BD53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7FFC-DDA2-4B5A-8069-1081270BD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404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C0AE0-25DA-43EC-8ACC-E7609163BD53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7FFC-DDA2-4B5A-8069-1081270BD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21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C0AE0-25DA-43EC-8ACC-E7609163BD53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7FFC-DDA2-4B5A-8069-1081270BD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01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C0AE0-25DA-43EC-8ACC-E7609163BD53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7FFC-DDA2-4B5A-8069-1081270BD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16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C0AE0-25DA-43EC-8ACC-E7609163BD53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7FFC-DDA2-4B5A-8069-1081270BD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04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C0AE0-25DA-43EC-8ACC-E7609163BD53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7FFC-DDA2-4B5A-8069-1081270BD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57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C0AE0-25DA-43EC-8ACC-E7609163BD53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7FFC-DDA2-4B5A-8069-1081270BD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258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C0AE0-25DA-43EC-8ACC-E7609163BD53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7FFC-DDA2-4B5A-8069-1081270BD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670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C0AE0-25DA-43EC-8ACC-E7609163BD53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D7FFC-DDA2-4B5A-8069-1081270BD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4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C0AE0-25DA-43EC-8ACC-E7609163BD53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D7FFC-DDA2-4B5A-8069-1081270BD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29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0" t="9162" r="25923" b="64923"/>
          <a:stretch/>
        </p:blipFill>
        <p:spPr bwMode="auto">
          <a:xfrm>
            <a:off x="101064" y="76200"/>
            <a:ext cx="5410200" cy="1431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s://si0.twimg.com/profile_images/1648915413/Candy_Buffet_Logo_-_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978" y="2286000"/>
            <a:ext cx="2809022" cy="198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joandjars.files.wordpress.com/2012/04/joandjars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610" y="76200"/>
            <a:ext cx="19431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4.bp.blogspot.com/-ADbAtWjHY1k/TkZoD3foGsI/AAAAAAAAAA8/AE4_V4cBCqY/s1600/Logo_2small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83"/>
          <a:stretch/>
        </p:blipFill>
        <p:spPr bwMode="auto">
          <a:xfrm>
            <a:off x="2659381" y="5105400"/>
            <a:ext cx="3505199" cy="163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designsbysaramichelle.com/wp-content/uploads/2012/07/Certainly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03" y="1752600"/>
            <a:ext cx="2837476" cy="186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 descr="http://sanpandesign.com/images/dcb_logo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1" t="21800" r="13539" b="19003"/>
          <a:stretch/>
        </p:blipFill>
        <p:spPr bwMode="auto">
          <a:xfrm>
            <a:off x="3200400" y="1752599"/>
            <a:ext cx="3158714" cy="186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6" descr="http://farm4.staticflickr.com/3018/2533225874_47ab1130af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6" t="25405" r="26703" b="24865"/>
          <a:stretch/>
        </p:blipFill>
        <p:spPr bwMode="auto">
          <a:xfrm>
            <a:off x="6183630" y="4419600"/>
            <a:ext cx="2819400" cy="199186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http://logomoose.com/wp-content/uploads/gravity_forms/1-ccb3a626c22b416a31686ab909937935/2013/05/logo-0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758437"/>
            <a:ext cx="3505200" cy="173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17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 descr="http://designs.mycroburst.com/original/970333-5808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3" t="20650" r="14305" b="17756"/>
          <a:stretch/>
        </p:blipFill>
        <p:spPr bwMode="auto">
          <a:xfrm>
            <a:off x="3348990" y="203015"/>
            <a:ext cx="2788921" cy="196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quanw.me/wp-content/uploads/2013/06/Screen-Shot-2013-06-17-at-4.38.59-P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03015"/>
            <a:ext cx="2543490" cy="223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sothink.com/images/product/logo-maker/cafe-logo-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20042" r="15749" b="20458"/>
          <a:stretch/>
        </p:blipFill>
        <p:spPr bwMode="auto">
          <a:xfrm>
            <a:off x="3348989" y="2439218"/>
            <a:ext cx="2788921" cy="18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stocklogos.com/sites/default/files/styles/logo-medium/public/logos/image/stocklogos-template-01_277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7630"/>
            <a:ext cx="291465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lbcandybuffet.com/blog/wp-content/uploads/2013/04/NewLogoLates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419600"/>
            <a:ext cx="3505200" cy="222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00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1430"/>
            <a:ext cx="8229600" cy="46863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cknowledgement" pitchFamily="50" charset="0"/>
              </a:rPr>
              <a:t>Photos of Candy Buffets</a:t>
            </a:r>
            <a:endParaRPr lang="en-US" sz="2000" dirty="0">
              <a:latin typeface="Acknowledgement" pitchFamily="50" charset="0"/>
            </a:endParaRPr>
          </a:p>
        </p:txBody>
      </p:sp>
      <p:pic>
        <p:nvPicPr>
          <p:cNvPr id="3074" name="Picture 2" descr="http://www.thepartydress.net/wp-content/uploads/2009/04/candy-buffet-101-lar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22"/>
          <a:stretch/>
        </p:blipFill>
        <p:spPr bwMode="auto">
          <a:xfrm>
            <a:off x="1" y="0"/>
            <a:ext cx="2666999" cy="214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candywarehouse.com/assets/1/34/GalleryMainDimensionId/yellow-candy-buffet-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802" y="304800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candywarehouse.com/assets/1/34/GalleryMainDimensionId/white-candy-buffet-0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703" y="2718118"/>
            <a:ext cx="20193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asparklingeventbygayle.com/Blue-Candy-Buffe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2438400"/>
            <a:ext cx="2514601" cy="188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cdn.nuts.com/images/auto/801x534/assets/1b63bb337aa852ae.crop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0"/>
            <a:ext cx="3200401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s7d5.scene7.com/is/image/PartyCity/Orange_Pink_Candy_Buffet_0013?op_sharpen=0&amp;resMode=sharp2&amp;op_usm=1.2,1,4,0&amp;wid=48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1" y="19049"/>
            <a:ext cx="2133600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susanscakecreations.vpweb.com/760_490_csupload_40444869.jpg%3Fu%3D3337364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779745"/>
            <a:ext cx="2987039" cy="192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ttp://s3-media4.ak.yelpcdn.com/bphoto/NVAyDI_EeEWIsjXmDzVMBA/l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533400"/>
            <a:ext cx="3074204" cy="2044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25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4</Words>
  <Application>Microsoft Office PowerPoint</Application>
  <PresentationFormat>On-screen Show 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Photos of Candy Buffets</vt:lpstr>
    </vt:vector>
  </TitlesOfParts>
  <Company>Booz Allen Hamilton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Scott, Melissa [USA]</dc:creator>
  <cp:lastModifiedBy>Scott, Melissa [USA]</cp:lastModifiedBy>
  <cp:revision>7</cp:revision>
  <dcterms:created xsi:type="dcterms:W3CDTF">2013-10-16T17:11:40Z</dcterms:created>
  <dcterms:modified xsi:type="dcterms:W3CDTF">2013-10-16T21:21:25Z</dcterms:modified>
</cp:coreProperties>
</file>