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7" r:id="rId2"/>
    <p:sldId id="278" r:id="rId3"/>
    <p:sldId id="277" r:id="rId4"/>
    <p:sldId id="259" r:id="rId5"/>
    <p:sldId id="279" r:id="rId6"/>
    <p:sldId id="276" r:id="rId7"/>
    <p:sldId id="280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47" autoAdjust="0"/>
    <p:restoredTop sz="94671" autoAdjust="0"/>
  </p:normalViewPr>
  <p:slideViewPr>
    <p:cSldViewPr snapToGrid="0" snapToObjects="1">
      <p:cViewPr varScale="1">
        <p:scale>
          <a:sx n="72" d="100"/>
          <a:sy n="72" d="100"/>
        </p:scale>
        <p:origin x="-249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B2206A-5E28-A04A-8AFE-6EEA4788F0A3}" type="doc">
      <dgm:prSet loTypeId="urn:microsoft.com/office/officeart/2005/8/layout/cycle1" loCatId="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B8302B-6150-7C4B-81E7-6FD40F64BBCC}">
      <dgm:prSet phldrT="[Text]"/>
      <dgm:spPr/>
      <dgm:t>
        <a:bodyPr/>
        <a:lstStyle/>
        <a:p>
          <a:r>
            <a:rPr lang="en-US" dirty="0" err="1" smtClean="0"/>
            <a:t>dfsdgs</a:t>
          </a:r>
          <a:endParaRPr lang="en-US" dirty="0"/>
        </a:p>
      </dgm:t>
    </dgm:pt>
    <dgm:pt modelId="{18E0B08D-51DF-9C4D-AE5A-5BF7897E1CA6}" type="parTrans" cxnId="{2A129C18-FA86-E64D-A5C9-8853261B3126}">
      <dgm:prSet/>
      <dgm:spPr/>
      <dgm:t>
        <a:bodyPr/>
        <a:lstStyle/>
        <a:p>
          <a:endParaRPr lang="en-US"/>
        </a:p>
      </dgm:t>
    </dgm:pt>
    <dgm:pt modelId="{20193C20-BAB6-CE47-8178-17A35FDE2712}" type="sibTrans" cxnId="{2A129C18-FA86-E64D-A5C9-8853261B3126}">
      <dgm:prSet/>
      <dgm:spPr/>
      <dgm:t>
        <a:bodyPr/>
        <a:lstStyle/>
        <a:p>
          <a:endParaRPr lang="en-US"/>
        </a:p>
      </dgm:t>
    </dgm:pt>
    <dgm:pt modelId="{C84C81D7-E51E-5C44-91F2-BD141CAF498E}">
      <dgm:prSet/>
      <dgm:spPr/>
      <dgm:t>
        <a:bodyPr/>
        <a:lstStyle/>
        <a:p>
          <a:r>
            <a:rPr lang="en-US" dirty="0" err="1" smtClean="0"/>
            <a:t>dghsdigjk</a:t>
          </a:r>
          <a:endParaRPr lang="en-US" dirty="0"/>
        </a:p>
      </dgm:t>
    </dgm:pt>
    <dgm:pt modelId="{D125A139-D2D9-F648-97A2-D7617A0873F4}" type="parTrans" cxnId="{635ECF96-7155-C249-8BBC-B007ADE0442B}">
      <dgm:prSet/>
      <dgm:spPr/>
      <dgm:t>
        <a:bodyPr/>
        <a:lstStyle/>
        <a:p>
          <a:endParaRPr lang="en-US"/>
        </a:p>
      </dgm:t>
    </dgm:pt>
    <dgm:pt modelId="{6068BB06-1E3A-E641-AEF4-F669F64E9BD0}" type="sibTrans" cxnId="{635ECF96-7155-C249-8BBC-B007ADE0442B}">
      <dgm:prSet/>
      <dgm:spPr/>
      <dgm:t>
        <a:bodyPr/>
        <a:lstStyle/>
        <a:p>
          <a:endParaRPr lang="en-US"/>
        </a:p>
      </dgm:t>
    </dgm:pt>
    <dgm:pt modelId="{1D288B51-0D04-494B-B2CE-60C0FA621F05}">
      <dgm:prSet/>
      <dgm:spPr/>
      <dgm:t>
        <a:bodyPr/>
        <a:lstStyle/>
        <a:p>
          <a:r>
            <a:rPr lang="en-US" dirty="0" err="1" smtClean="0"/>
            <a:t>dfgdsgds</a:t>
          </a:r>
          <a:endParaRPr lang="en-US" dirty="0"/>
        </a:p>
      </dgm:t>
    </dgm:pt>
    <dgm:pt modelId="{F858BCF1-D236-8146-978F-BE09F4A939C9}" type="parTrans" cxnId="{4C2EBB1C-F160-F142-AAD0-3E6A83BAFC2F}">
      <dgm:prSet/>
      <dgm:spPr/>
      <dgm:t>
        <a:bodyPr/>
        <a:lstStyle/>
        <a:p>
          <a:endParaRPr lang="en-US"/>
        </a:p>
      </dgm:t>
    </dgm:pt>
    <dgm:pt modelId="{4231D6A5-2DC2-0043-9C4D-EDC83DB658CD}" type="sibTrans" cxnId="{4C2EBB1C-F160-F142-AAD0-3E6A83BAFC2F}">
      <dgm:prSet/>
      <dgm:spPr/>
      <dgm:t>
        <a:bodyPr/>
        <a:lstStyle/>
        <a:p>
          <a:endParaRPr lang="en-US"/>
        </a:p>
      </dgm:t>
    </dgm:pt>
    <dgm:pt modelId="{D8759D5B-D58D-C942-882C-8C1443209329}">
      <dgm:prSet/>
      <dgm:spPr/>
      <dgm:t>
        <a:bodyPr/>
        <a:lstStyle/>
        <a:p>
          <a:r>
            <a:rPr lang="en-US" dirty="0" smtClean="0"/>
            <a:t>XX</a:t>
          </a:r>
          <a:endParaRPr lang="en-US" dirty="0"/>
        </a:p>
      </dgm:t>
    </dgm:pt>
    <dgm:pt modelId="{3D9749ED-3AC4-8E4F-8122-9AC48A9C85F3}" type="parTrans" cxnId="{B6BFD925-A878-E741-9BA2-12A9A68AA959}">
      <dgm:prSet/>
      <dgm:spPr/>
      <dgm:t>
        <a:bodyPr/>
        <a:lstStyle/>
        <a:p>
          <a:endParaRPr lang="en-US"/>
        </a:p>
      </dgm:t>
    </dgm:pt>
    <dgm:pt modelId="{E3F78C8F-A595-B74D-B63C-6D65D71EDB68}" type="sibTrans" cxnId="{B6BFD925-A878-E741-9BA2-12A9A68AA959}">
      <dgm:prSet/>
      <dgm:spPr/>
      <dgm:t>
        <a:bodyPr/>
        <a:lstStyle/>
        <a:p>
          <a:endParaRPr lang="en-US"/>
        </a:p>
      </dgm:t>
    </dgm:pt>
    <dgm:pt modelId="{756B6089-0B5C-7644-B31B-59E6EB612681}" type="pres">
      <dgm:prSet presAssocID="{D9B2206A-5E28-A04A-8AFE-6EEA4788F0A3}" presName="cycle" presStyleCnt="0">
        <dgm:presLayoutVars>
          <dgm:dir/>
          <dgm:resizeHandles val="exact"/>
        </dgm:presLayoutVars>
      </dgm:prSet>
      <dgm:spPr/>
    </dgm:pt>
    <dgm:pt modelId="{88A981D0-0D77-FD44-8425-AD3E7BBFDE49}" type="pres">
      <dgm:prSet presAssocID="{ABB8302B-6150-7C4B-81E7-6FD40F64BBCC}" presName="dummy" presStyleCnt="0"/>
      <dgm:spPr/>
    </dgm:pt>
    <dgm:pt modelId="{35D970E3-99E0-044D-BA07-226D7BD9E4CC}" type="pres">
      <dgm:prSet presAssocID="{ABB8302B-6150-7C4B-81E7-6FD40F64BBCC}" presName="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6F8869-9441-D444-9BBF-3773D1E9015C}" type="pres">
      <dgm:prSet presAssocID="{20193C20-BAB6-CE47-8178-17A35FDE2712}" presName="sibTrans" presStyleLbl="node1" presStyleIdx="0" presStyleCnt="4"/>
      <dgm:spPr/>
    </dgm:pt>
    <dgm:pt modelId="{0776394B-0948-2644-882B-8D1F0F9320C1}" type="pres">
      <dgm:prSet presAssocID="{C84C81D7-E51E-5C44-91F2-BD141CAF498E}" presName="dummy" presStyleCnt="0"/>
      <dgm:spPr/>
    </dgm:pt>
    <dgm:pt modelId="{52F69031-373A-5540-8834-91320FD500B7}" type="pres">
      <dgm:prSet presAssocID="{C84C81D7-E51E-5C44-91F2-BD141CAF498E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85C448-316B-5444-920A-5C1612133066}" type="pres">
      <dgm:prSet presAssocID="{6068BB06-1E3A-E641-AEF4-F669F64E9BD0}" presName="sibTrans" presStyleLbl="node1" presStyleIdx="1" presStyleCnt="4"/>
      <dgm:spPr/>
    </dgm:pt>
    <dgm:pt modelId="{19478D6D-3B5F-D549-8A1C-A96014655ADC}" type="pres">
      <dgm:prSet presAssocID="{1D288B51-0D04-494B-B2CE-60C0FA621F05}" presName="dummy" presStyleCnt="0"/>
      <dgm:spPr/>
    </dgm:pt>
    <dgm:pt modelId="{17C0D57F-4ABE-2A47-8B8E-73114B264C95}" type="pres">
      <dgm:prSet presAssocID="{1D288B51-0D04-494B-B2CE-60C0FA621F05}" presName="node" presStyleLbl="revTx" presStyleIdx="2" presStyleCnt="4">
        <dgm:presLayoutVars>
          <dgm:bulletEnabled val="1"/>
        </dgm:presLayoutVars>
      </dgm:prSet>
      <dgm:spPr/>
    </dgm:pt>
    <dgm:pt modelId="{8AB8F8AD-2873-974C-B25D-396E8F6A2C45}" type="pres">
      <dgm:prSet presAssocID="{4231D6A5-2DC2-0043-9C4D-EDC83DB658CD}" presName="sibTrans" presStyleLbl="node1" presStyleIdx="2" presStyleCnt="4"/>
      <dgm:spPr/>
    </dgm:pt>
    <dgm:pt modelId="{1FF8BE1C-EC4E-784F-9630-06F7EB1CA222}" type="pres">
      <dgm:prSet presAssocID="{D8759D5B-D58D-C942-882C-8C1443209329}" presName="dummy" presStyleCnt="0"/>
      <dgm:spPr/>
    </dgm:pt>
    <dgm:pt modelId="{B7757D4B-754A-954D-A52F-DAC4EACEC99D}" type="pres">
      <dgm:prSet presAssocID="{D8759D5B-D58D-C942-882C-8C1443209329}" presName="node" presStyleLbl="revTx" presStyleIdx="3" presStyleCnt="4">
        <dgm:presLayoutVars>
          <dgm:bulletEnabled val="1"/>
        </dgm:presLayoutVars>
      </dgm:prSet>
      <dgm:spPr/>
    </dgm:pt>
    <dgm:pt modelId="{8C499F53-5BD8-4C4C-A717-B026A8AC7A98}" type="pres">
      <dgm:prSet presAssocID="{E3F78C8F-A595-B74D-B63C-6D65D71EDB68}" presName="sibTrans" presStyleLbl="node1" presStyleIdx="3" presStyleCnt="4"/>
      <dgm:spPr/>
    </dgm:pt>
  </dgm:ptLst>
  <dgm:cxnLst>
    <dgm:cxn modelId="{922022F9-67D3-A740-ABB9-FC0CE7CEF53C}" type="presOf" srcId="{D9B2206A-5E28-A04A-8AFE-6EEA4788F0A3}" destId="{756B6089-0B5C-7644-B31B-59E6EB612681}" srcOrd="0" destOrd="0" presId="urn:microsoft.com/office/officeart/2005/8/layout/cycle1"/>
    <dgm:cxn modelId="{B6BFD925-A878-E741-9BA2-12A9A68AA959}" srcId="{D9B2206A-5E28-A04A-8AFE-6EEA4788F0A3}" destId="{D8759D5B-D58D-C942-882C-8C1443209329}" srcOrd="3" destOrd="0" parTransId="{3D9749ED-3AC4-8E4F-8122-9AC48A9C85F3}" sibTransId="{E3F78C8F-A595-B74D-B63C-6D65D71EDB68}"/>
    <dgm:cxn modelId="{14E3FAE2-C7F7-D14E-A2C1-5E36E72C4F97}" type="presOf" srcId="{D8759D5B-D58D-C942-882C-8C1443209329}" destId="{B7757D4B-754A-954D-A52F-DAC4EACEC99D}" srcOrd="0" destOrd="0" presId="urn:microsoft.com/office/officeart/2005/8/layout/cycle1"/>
    <dgm:cxn modelId="{2A129C18-FA86-E64D-A5C9-8853261B3126}" srcId="{D9B2206A-5E28-A04A-8AFE-6EEA4788F0A3}" destId="{ABB8302B-6150-7C4B-81E7-6FD40F64BBCC}" srcOrd="0" destOrd="0" parTransId="{18E0B08D-51DF-9C4D-AE5A-5BF7897E1CA6}" sibTransId="{20193C20-BAB6-CE47-8178-17A35FDE2712}"/>
    <dgm:cxn modelId="{9B14E90F-9A47-514E-9B9F-F585ED0A2EF1}" type="presOf" srcId="{C84C81D7-E51E-5C44-91F2-BD141CAF498E}" destId="{52F69031-373A-5540-8834-91320FD500B7}" srcOrd="0" destOrd="0" presId="urn:microsoft.com/office/officeart/2005/8/layout/cycle1"/>
    <dgm:cxn modelId="{93A5C382-09D7-5E48-B9B0-C4EBEC2A1995}" type="presOf" srcId="{1D288B51-0D04-494B-B2CE-60C0FA621F05}" destId="{17C0D57F-4ABE-2A47-8B8E-73114B264C95}" srcOrd="0" destOrd="0" presId="urn:microsoft.com/office/officeart/2005/8/layout/cycle1"/>
    <dgm:cxn modelId="{1B888BA5-D6E6-AC45-B5B4-1EAC554C8AF4}" type="presOf" srcId="{ABB8302B-6150-7C4B-81E7-6FD40F64BBCC}" destId="{35D970E3-99E0-044D-BA07-226D7BD9E4CC}" srcOrd="0" destOrd="0" presId="urn:microsoft.com/office/officeart/2005/8/layout/cycle1"/>
    <dgm:cxn modelId="{5DFF8EEF-CE9F-E042-AEE1-D434401CC836}" type="presOf" srcId="{4231D6A5-2DC2-0043-9C4D-EDC83DB658CD}" destId="{8AB8F8AD-2873-974C-B25D-396E8F6A2C45}" srcOrd="0" destOrd="0" presId="urn:microsoft.com/office/officeart/2005/8/layout/cycle1"/>
    <dgm:cxn modelId="{635ECF96-7155-C249-8BBC-B007ADE0442B}" srcId="{D9B2206A-5E28-A04A-8AFE-6EEA4788F0A3}" destId="{C84C81D7-E51E-5C44-91F2-BD141CAF498E}" srcOrd="1" destOrd="0" parTransId="{D125A139-D2D9-F648-97A2-D7617A0873F4}" sibTransId="{6068BB06-1E3A-E641-AEF4-F669F64E9BD0}"/>
    <dgm:cxn modelId="{14066FAD-0FC5-8540-9470-CF7EDE277254}" type="presOf" srcId="{E3F78C8F-A595-B74D-B63C-6D65D71EDB68}" destId="{8C499F53-5BD8-4C4C-A717-B026A8AC7A98}" srcOrd="0" destOrd="0" presId="urn:microsoft.com/office/officeart/2005/8/layout/cycle1"/>
    <dgm:cxn modelId="{4C2EBB1C-F160-F142-AAD0-3E6A83BAFC2F}" srcId="{D9B2206A-5E28-A04A-8AFE-6EEA4788F0A3}" destId="{1D288B51-0D04-494B-B2CE-60C0FA621F05}" srcOrd="2" destOrd="0" parTransId="{F858BCF1-D236-8146-978F-BE09F4A939C9}" sibTransId="{4231D6A5-2DC2-0043-9C4D-EDC83DB658CD}"/>
    <dgm:cxn modelId="{63FF054D-5E8C-194B-91EC-F1D631949F9D}" type="presOf" srcId="{20193C20-BAB6-CE47-8178-17A35FDE2712}" destId="{296F8869-9441-D444-9BBF-3773D1E9015C}" srcOrd="0" destOrd="0" presId="urn:microsoft.com/office/officeart/2005/8/layout/cycle1"/>
    <dgm:cxn modelId="{D3B95C6D-8FEF-9142-8FC9-AD26A9DBE0CD}" type="presOf" srcId="{6068BB06-1E3A-E641-AEF4-F669F64E9BD0}" destId="{5885C448-316B-5444-920A-5C1612133066}" srcOrd="0" destOrd="0" presId="urn:microsoft.com/office/officeart/2005/8/layout/cycle1"/>
    <dgm:cxn modelId="{5F20140C-91D2-4642-9B70-73203EE1F109}" type="presParOf" srcId="{756B6089-0B5C-7644-B31B-59E6EB612681}" destId="{88A981D0-0D77-FD44-8425-AD3E7BBFDE49}" srcOrd="0" destOrd="0" presId="urn:microsoft.com/office/officeart/2005/8/layout/cycle1"/>
    <dgm:cxn modelId="{6387077B-446F-D34F-A723-77A9FC03C51D}" type="presParOf" srcId="{756B6089-0B5C-7644-B31B-59E6EB612681}" destId="{35D970E3-99E0-044D-BA07-226D7BD9E4CC}" srcOrd="1" destOrd="0" presId="urn:microsoft.com/office/officeart/2005/8/layout/cycle1"/>
    <dgm:cxn modelId="{C586344D-EAEA-0C4B-8A5F-6D54D8042796}" type="presParOf" srcId="{756B6089-0B5C-7644-B31B-59E6EB612681}" destId="{296F8869-9441-D444-9BBF-3773D1E9015C}" srcOrd="2" destOrd="0" presId="urn:microsoft.com/office/officeart/2005/8/layout/cycle1"/>
    <dgm:cxn modelId="{3CB54121-02AA-4A48-8497-DCFCF5CD2965}" type="presParOf" srcId="{756B6089-0B5C-7644-B31B-59E6EB612681}" destId="{0776394B-0948-2644-882B-8D1F0F9320C1}" srcOrd="3" destOrd="0" presId="urn:microsoft.com/office/officeart/2005/8/layout/cycle1"/>
    <dgm:cxn modelId="{D320EC6E-CC13-B24B-AA38-31A26FBBFC49}" type="presParOf" srcId="{756B6089-0B5C-7644-B31B-59E6EB612681}" destId="{52F69031-373A-5540-8834-91320FD500B7}" srcOrd="4" destOrd="0" presId="urn:microsoft.com/office/officeart/2005/8/layout/cycle1"/>
    <dgm:cxn modelId="{216DFA95-D294-EA4B-87B4-F7BCC98DD899}" type="presParOf" srcId="{756B6089-0B5C-7644-B31B-59E6EB612681}" destId="{5885C448-316B-5444-920A-5C1612133066}" srcOrd="5" destOrd="0" presId="urn:microsoft.com/office/officeart/2005/8/layout/cycle1"/>
    <dgm:cxn modelId="{A2B08AD3-3EE8-6F47-857B-7D7DFE797819}" type="presParOf" srcId="{756B6089-0B5C-7644-B31B-59E6EB612681}" destId="{19478D6D-3B5F-D549-8A1C-A96014655ADC}" srcOrd="6" destOrd="0" presId="urn:microsoft.com/office/officeart/2005/8/layout/cycle1"/>
    <dgm:cxn modelId="{8CCB59BB-269F-EE4F-A5E7-2F9EA05A247E}" type="presParOf" srcId="{756B6089-0B5C-7644-B31B-59E6EB612681}" destId="{17C0D57F-4ABE-2A47-8B8E-73114B264C95}" srcOrd="7" destOrd="0" presId="urn:microsoft.com/office/officeart/2005/8/layout/cycle1"/>
    <dgm:cxn modelId="{01547D2D-B685-E443-AE3B-2C9C95EBBFC6}" type="presParOf" srcId="{756B6089-0B5C-7644-B31B-59E6EB612681}" destId="{8AB8F8AD-2873-974C-B25D-396E8F6A2C45}" srcOrd="8" destOrd="0" presId="urn:microsoft.com/office/officeart/2005/8/layout/cycle1"/>
    <dgm:cxn modelId="{498B1EB6-1427-7443-9F29-AFC012D8FA26}" type="presParOf" srcId="{756B6089-0B5C-7644-B31B-59E6EB612681}" destId="{1FF8BE1C-EC4E-784F-9630-06F7EB1CA222}" srcOrd="9" destOrd="0" presId="urn:microsoft.com/office/officeart/2005/8/layout/cycle1"/>
    <dgm:cxn modelId="{94F27EFB-0C70-5C47-82A5-9D2B8B4E82AA}" type="presParOf" srcId="{756B6089-0B5C-7644-B31B-59E6EB612681}" destId="{B7757D4B-754A-954D-A52F-DAC4EACEC99D}" srcOrd="10" destOrd="0" presId="urn:microsoft.com/office/officeart/2005/8/layout/cycle1"/>
    <dgm:cxn modelId="{667E8C84-19D5-ED40-B607-E19E3877671C}" type="presParOf" srcId="{756B6089-0B5C-7644-B31B-59E6EB612681}" destId="{8C499F53-5BD8-4C4C-A717-B026A8AC7A98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B79456-0FC2-264D-AEFC-A2E53BD35E50}" type="doc">
      <dgm:prSet loTypeId="urn:microsoft.com/office/officeart/2005/8/layout/h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9EF5FA-4ECD-5049-9B80-07DF0F8869F1}">
      <dgm:prSet phldrT="[Text]"/>
      <dgm:spPr/>
      <dgm:t>
        <a:bodyPr/>
        <a:lstStyle/>
        <a:p>
          <a:r>
            <a:rPr lang="en-US" dirty="0" smtClean="0"/>
            <a:t>PRIMARY CARE</a:t>
          </a:r>
          <a:endParaRPr lang="en-US" dirty="0"/>
        </a:p>
      </dgm:t>
    </dgm:pt>
    <dgm:pt modelId="{AD151259-9D5C-E54E-9A73-062BE6DEF4EF}" type="parTrans" cxnId="{D4221C0F-4915-2A4A-8911-BCAB73846409}">
      <dgm:prSet/>
      <dgm:spPr/>
      <dgm:t>
        <a:bodyPr/>
        <a:lstStyle/>
        <a:p>
          <a:endParaRPr lang="en-US"/>
        </a:p>
      </dgm:t>
    </dgm:pt>
    <dgm:pt modelId="{65998E47-B429-8740-8899-B10B063F6093}" type="sibTrans" cxnId="{D4221C0F-4915-2A4A-8911-BCAB73846409}">
      <dgm:prSet/>
      <dgm:spPr/>
      <dgm:t>
        <a:bodyPr/>
        <a:lstStyle/>
        <a:p>
          <a:endParaRPr lang="en-US"/>
        </a:p>
      </dgm:t>
    </dgm:pt>
    <dgm:pt modelId="{EFE67EE8-2C5D-FD4D-B83F-CA154DE477A6}">
      <dgm:prSet phldrT="[Text]" phldr="1"/>
      <dgm:spPr/>
      <dgm:t>
        <a:bodyPr/>
        <a:lstStyle/>
        <a:p>
          <a:endParaRPr lang="en-US" dirty="0"/>
        </a:p>
      </dgm:t>
    </dgm:pt>
    <dgm:pt modelId="{C1B50209-DD38-4E45-85B0-ADA6D504254E}" type="parTrans" cxnId="{F5B59A31-985F-5643-ABD3-02B8DC34CD34}">
      <dgm:prSet/>
      <dgm:spPr/>
      <dgm:t>
        <a:bodyPr/>
        <a:lstStyle/>
        <a:p>
          <a:endParaRPr lang="en-US"/>
        </a:p>
      </dgm:t>
    </dgm:pt>
    <dgm:pt modelId="{DF713C32-A7F4-D84B-AEBE-8FABE0668F10}" type="sibTrans" cxnId="{F5B59A31-985F-5643-ABD3-02B8DC34CD34}">
      <dgm:prSet/>
      <dgm:spPr/>
      <dgm:t>
        <a:bodyPr/>
        <a:lstStyle/>
        <a:p>
          <a:endParaRPr lang="en-US"/>
        </a:p>
      </dgm:t>
    </dgm:pt>
    <dgm:pt modelId="{85F96D88-BE84-314B-AFE7-AD4E1ECF74A2}">
      <dgm:prSet phldrT="[Text]" phldr="1"/>
      <dgm:spPr/>
      <dgm:t>
        <a:bodyPr/>
        <a:lstStyle/>
        <a:p>
          <a:endParaRPr lang="en-US"/>
        </a:p>
      </dgm:t>
    </dgm:pt>
    <dgm:pt modelId="{3DEB9BE0-F1F8-F742-A202-0F84FDEA63CB}" type="parTrans" cxnId="{E8A0E8DA-5128-8A4B-921D-9BB3D62C1DD8}">
      <dgm:prSet/>
      <dgm:spPr/>
      <dgm:t>
        <a:bodyPr/>
        <a:lstStyle/>
        <a:p>
          <a:endParaRPr lang="en-US"/>
        </a:p>
      </dgm:t>
    </dgm:pt>
    <dgm:pt modelId="{098324FB-2932-7D4D-947A-D1369326A357}" type="sibTrans" cxnId="{E8A0E8DA-5128-8A4B-921D-9BB3D62C1DD8}">
      <dgm:prSet/>
      <dgm:spPr/>
      <dgm:t>
        <a:bodyPr/>
        <a:lstStyle/>
        <a:p>
          <a:endParaRPr lang="en-US"/>
        </a:p>
      </dgm:t>
    </dgm:pt>
    <dgm:pt modelId="{2E1B5B3B-5917-5E45-A11D-A2DD8074912B}">
      <dgm:prSet phldrT="[Text]"/>
      <dgm:spPr/>
      <dgm:t>
        <a:bodyPr/>
        <a:lstStyle/>
        <a:p>
          <a:r>
            <a:rPr lang="en-US" smtClean="0"/>
            <a:t>SPECIALISTS</a:t>
          </a:r>
          <a:endParaRPr lang="en-US"/>
        </a:p>
      </dgm:t>
    </dgm:pt>
    <dgm:pt modelId="{CA891F2C-D2A5-C241-B6DF-CCA313137D37}" type="parTrans" cxnId="{F57E9669-82D8-C74E-970A-C900541F34AE}">
      <dgm:prSet/>
      <dgm:spPr/>
      <dgm:t>
        <a:bodyPr/>
        <a:lstStyle/>
        <a:p>
          <a:endParaRPr lang="en-US"/>
        </a:p>
      </dgm:t>
    </dgm:pt>
    <dgm:pt modelId="{320D6E8B-33F7-C24B-B0D5-ED7A30F0D8B3}" type="sibTrans" cxnId="{F57E9669-82D8-C74E-970A-C900541F34AE}">
      <dgm:prSet/>
      <dgm:spPr/>
      <dgm:t>
        <a:bodyPr/>
        <a:lstStyle/>
        <a:p>
          <a:endParaRPr lang="en-US"/>
        </a:p>
      </dgm:t>
    </dgm:pt>
    <dgm:pt modelId="{16B44545-213E-A34B-95E3-7B10D2413815}">
      <dgm:prSet phldrT="[Text]" phldr="1"/>
      <dgm:spPr/>
      <dgm:t>
        <a:bodyPr/>
        <a:lstStyle/>
        <a:p>
          <a:endParaRPr lang="en-US"/>
        </a:p>
      </dgm:t>
    </dgm:pt>
    <dgm:pt modelId="{A047E09F-8E0A-E449-B4CF-0B6CD30094FA}" type="parTrans" cxnId="{F11CF68F-EF3E-BB48-BB55-6DF0A837E608}">
      <dgm:prSet/>
      <dgm:spPr/>
      <dgm:t>
        <a:bodyPr/>
        <a:lstStyle/>
        <a:p>
          <a:endParaRPr lang="en-US"/>
        </a:p>
      </dgm:t>
    </dgm:pt>
    <dgm:pt modelId="{5B74F5CA-58BD-374A-B503-24B9BA4988D6}" type="sibTrans" cxnId="{F11CF68F-EF3E-BB48-BB55-6DF0A837E608}">
      <dgm:prSet/>
      <dgm:spPr/>
      <dgm:t>
        <a:bodyPr/>
        <a:lstStyle/>
        <a:p>
          <a:endParaRPr lang="en-US"/>
        </a:p>
      </dgm:t>
    </dgm:pt>
    <dgm:pt modelId="{10E77C1A-007E-4B45-9DD5-C2AC83E19008}">
      <dgm:prSet phldrT="[Text]" phldr="1"/>
      <dgm:spPr/>
      <dgm:t>
        <a:bodyPr/>
        <a:lstStyle/>
        <a:p>
          <a:endParaRPr lang="en-US"/>
        </a:p>
      </dgm:t>
    </dgm:pt>
    <dgm:pt modelId="{C1AEF205-EA82-5546-B577-52CAF4BC363F}" type="parTrans" cxnId="{4A857C4F-5AD3-A645-B3AC-3C47896C4A8F}">
      <dgm:prSet/>
      <dgm:spPr/>
      <dgm:t>
        <a:bodyPr/>
        <a:lstStyle/>
        <a:p>
          <a:endParaRPr lang="en-US"/>
        </a:p>
      </dgm:t>
    </dgm:pt>
    <dgm:pt modelId="{CB7E1A6B-429A-354B-B339-9C65C3D73F97}" type="sibTrans" cxnId="{4A857C4F-5AD3-A645-B3AC-3C47896C4A8F}">
      <dgm:prSet/>
      <dgm:spPr/>
      <dgm:t>
        <a:bodyPr/>
        <a:lstStyle/>
        <a:p>
          <a:endParaRPr lang="en-US"/>
        </a:p>
      </dgm:t>
    </dgm:pt>
    <dgm:pt modelId="{3B09A8DF-14C3-2A4B-86FD-3A41735019CD}">
      <dgm:prSet phldrT="[Text]"/>
      <dgm:spPr/>
      <dgm:t>
        <a:bodyPr/>
        <a:lstStyle/>
        <a:p>
          <a:r>
            <a:rPr lang="en-US" dirty="0" smtClean="0"/>
            <a:t>FITNESS</a:t>
          </a:r>
          <a:endParaRPr lang="en-US" dirty="0"/>
        </a:p>
      </dgm:t>
    </dgm:pt>
    <dgm:pt modelId="{A1041D99-35D9-1248-84AA-7EE6F6349503}" type="parTrans" cxnId="{FBF2308F-004C-9847-8366-08CA453598F7}">
      <dgm:prSet/>
      <dgm:spPr/>
      <dgm:t>
        <a:bodyPr/>
        <a:lstStyle/>
        <a:p>
          <a:endParaRPr lang="en-US"/>
        </a:p>
      </dgm:t>
    </dgm:pt>
    <dgm:pt modelId="{CF1550C6-16C1-CD47-8FEE-57A93B5A7CF5}" type="sibTrans" cxnId="{FBF2308F-004C-9847-8366-08CA453598F7}">
      <dgm:prSet/>
      <dgm:spPr/>
      <dgm:t>
        <a:bodyPr/>
        <a:lstStyle/>
        <a:p>
          <a:endParaRPr lang="en-US"/>
        </a:p>
      </dgm:t>
    </dgm:pt>
    <dgm:pt modelId="{6C66BFF2-2085-AC46-89E8-81E0CD0741F0}">
      <dgm:prSet phldrT="[Text]" phldr="1"/>
      <dgm:spPr/>
      <dgm:t>
        <a:bodyPr/>
        <a:lstStyle/>
        <a:p>
          <a:endParaRPr lang="en-US"/>
        </a:p>
      </dgm:t>
    </dgm:pt>
    <dgm:pt modelId="{40B94CC7-C70B-B548-A757-DDF59AAAEB4B}" type="parTrans" cxnId="{F3E7AA17-2DDD-8F4E-A288-31A6D770F17F}">
      <dgm:prSet/>
      <dgm:spPr/>
      <dgm:t>
        <a:bodyPr/>
        <a:lstStyle/>
        <a:p>
          <a:endParaRPr lang="en-US"/>
        </a:p>
      </dgm:t>
    </dgm:pt>
    <dgm:pt modelId="{72BFAB5E-7C60-BD49-8ADC-564F71499163}" type="sibTrans" cxnId="{F3E7AA17-2DDD-8F4E-A288-31A6D770F17F}">
      <dgm:prSet/>
      <dgm:spPr/>
      <dgm:t>
        <a:bodyPr/>
        <a:lstStyle/>
        <a:p>
          <a:endParaRPr lang="en-US"/>
        </a:p>
      </dgm:t>
    </dgm:pt>
    <dgm:pt modelId="{7C264CDB-3AB9-DE4A-A3B3-4ADE63280B27}">
      <dgm:prSet phldrT="[Text]" phldr="1"/>
      <dgm:spPr/>
      <dgm:t>
        <a:bodyPr/>
        <a:lstStyle/>
        <a:p>
          <a:endParaRPr lang="en-US"/>
        </a:p>
      </dgm:t>
    </dgm:pt>
    <dgm:pt modelId="{3EC5C426-2E46-864E-BBC8-D272CD0A9822}" type="parTrans" cxnId="{A5342AE9-A57E-3B4E-8D34-230C1F2D8901}">
      <dgm:prSet/>
      <dgm:spPr/>
      <dgm:t>
        <a:bodyPr/>
        <a:lstStyle/>
        <a:p>
          <a:endParaRPr lang="en-US"/>
        </a:p>
      </dgm:t>
    </dgm:pt>
    <dgm:pt modelId="{8FB4F345-FF4A-094A-8C04-B211238B5503}" type="sibTrans" cxnId="{A5342AE9-A57E-3B4E-8D34-230C1F2D8901}">
      <dgm:prSet/>
      <dgm:spPr/>
      <dgm:t>
        <a:bodyPr/>
        <a:lstStyle/>
        <a:p>
          <a:endParaRPr lang="en-US"/>
        </a:p>
      </dgm:t>
    </dgm:pt>
    <dgm:pt modelId="{878E6526-4D42-4D41-BDBC-1D8A0DF6670F}">
      <dgm:prSet/>
      <dgm:spPr/>
      <dgm:t>
        <a:bodyPr/>
        <a:lstStyle/>
        <a:p>
          <a:r>
            <a:rPr lang="en-US" dirty="0" smtClean="0"/>
            <a:t>HOSPITAL CARE</a:t>
          </a:r>
          <a:endParaRPr lang="en-US" dirty="0"/>
        </a:p>
      </dgm:t>
    </dgm:pt>
    <dgm:pt modelId="{F7D9D428-362A-B048-929D-087899FB9487}" type="parTrans" cxnId="{996E506C-44B6-224D-8658-CBF612E10C59}">
      <dgm:prSet/>
      <dgm:spPr/>
      <dgm:t>
        <a:bodyPr/>
        <a:lstStyle/>
        <a:p>
          <a:endParaRPr lang="en-US"/>
        </a:p>
      </dgm:t>
    </dgm:pt>
    <dgm:pt modelId="{B79B8148-627F-AC43-8D70-72EE61A0E03F}" type="sibTrans" cxnId="{996E506C-44B6-224D-8658-CBF612E10C59}">
      <dgm:prSet/>
      <dgm:spPr/>
      <dgm:t>
        <a:bodyPr/>
        <a:lstStyle/>
        <a:p>
          <a:endParaRPr lang="en-US"/>
        </a:p>
      </dgm:t>
    </dgm:pt>
    <dgm:pt modelId="{3A421C55-15BC-E04D-BAB8-5D658B7C5063}">
      <dgm:prSet/>
      <dgm:spPr/>
      <dgm:t>
        <a:bodyPr/>
        <a:lstStyle/>
        <a:p>
          <a:r>
            <a:rPr lang="en-US" dirty="0" smtClean="0"/>
            <a:t>NUTRITION</a:t>
          </a:r>
          <a:endParaRPr lang="en-US" dirty="0"/>
        </a:p>
      </dgm:t>
    </dgm:pt>
    <dgm:pt modelId="{5AD540CA-BA29-6A46-9A1B-67464FF7E823}" type="parTrans" cxnId="{092A57A0-B86D-424E-AA97-EA452167B4F5}">
      <dgm:prSet/>
      <dgm:spPr/>
      <dgm:t>
        <a:bodyPr/>
        <a:lstStyle/>
        <a:p>
          <a:endParaRPr lang="en-US"/>
        </a:p>
      </dgm:t>
    </dgm:pt>
    <dgm:pt modelId="{7E531F59-0950-E44A-99DB-9C164E19BB46}" type="sibTrans" cxnId="{092A57A0-B86D-424E-AA97-EA452167B4F5}">
      <dgm:prSet/>
      <dgm:spPr/>
      <dgm:t>
        <a:bodyPr/>
        <a:lstStyle/>
        <a:p>
          <a:endParaRPr lang="en-US"/>
        </a:p>
      </dgm:t>
    </dgm:pt>
    <dgm:pt modelId="{257308E0-5A6E-414D-A0FE-A7EC2EE11755}" type="pres">
      <dgm:prSet presAssocID="{B7B79456-0FC2-264D-AEFC-A2E53BD35E50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27525AA-4260-8C49-9C8D-DFEAAD94C2BE}" type="pres">
      <dgm:prSet presAssocID="{C69EF5FA-4ECD-5049-9B80-07DF0F8869F1}" presName="compositeNode" presStyleCnt="0">
        <dgm:presLayoutVars>
          <dgm:bulletEnabled val="1"/>
        </dgm:presLayoutVars>
      </dgm:prSet>
      <dgm:spPr/>
    </dgm:pt>
    <dgm:pt modelId="{CEC9A606-7A70-BC41-8806-097368E99E5B}" type="pres">
      <dgm:prSet presAssocID="{C69EF5FA-4ECD-5049-9B80-07DF0F8869F1}" presName="image" presStyleLbl="fgImgPlace1" presStyleIdx="0" presStyleCnt="5"/>
      <dgm:spPr/>
    </dgm:pt>
    <dgm:pt modelId="{C58E864A-5538-CE46-B3C3-353B2484AFE3}" type="pres">
      <dgm:prSet presAssocID="{C69EF5FA-4ECD-5049-9B80-07DF0F8869F1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478A13-5F85-CD48-A91D-3A0AD250A55D}" type="pres">
      <dgm:prSet presAssocID="{C69EF5FA-4ECD-5049-9B80-07DF0F8869F1}" presName="parentNode" presStyleLbl="revTx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65F489-4A43-8A4F-A3F5-E55A133C5EE0}" type="pres">
      <dgm:prSet presAssocID="{65998E47-B429-8740-8899-B10B063F6093}" presName="sibTrans" presStyleCnt="0"/>
      <dgm:spPr/>
    </dgm:pt>
    <dgm:pt modelId="{32F77E9D-3025-364F-91CD-210B43182573}" type="pres">
      <dgm:prSet presAssocID="{878E6526-4D42-4D41-BDBC-1D8A0DF6670F}" presName="compositeNode" presStyleCnt="0">
        <dgm:presLayoutVars>
          <dgm:bulletEnabled val="1"/>
        </dgm:presLayoutVars>
      </dgm:prSet>
      <dgm:spPr/>
    </dgm:pt>
    <dgm:pt modelId="{384C3869-88F9-DB47-88D6-6218878E6D79}" type="pres">
      <dgm:prSet presAssocID="{878E6526-4D42-4D41-BDBC-1D8A0DF6670F}" presName="image" presStyleLbl="fgImgPlace1" presStyleIdx="1" presStyleCnt="5"/>
      <dgm:spPr/>
    </dgm:pt>
    <dgm:pt modelId="{D3D9C398-5D27-6C48-B28E-7CF28FAA2127}" type="pres">
      <dgm:prSet presAssocID="{878E6526-4D42-4D41-BDBC-1D8A0DF6670F}" presName="childNode" presStyleLbl="node1" presStyleIdx="1" presStyleCnt="5">
        <dgm:presLayoutVars>
          <dgm:bulletEnabled val="1"/>
        </dgm:presLayoutVars>
      </dgm:prSet>
      <dgm:spPr/>
    </dgm:pt>
    <dgm:pt modelId="{BA8B5787-639A-1046-9B11-37D2192DC231}" type="pres">
      <dgm:prSet presAssocID="{878E6526-4D42-4D41-BDBC-1D8A0DF6670F}" presName="parentNode" presStyleLbl="revTx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1B7377-062F-AB4D-BBC1-343DE6B1CBBC}" type="pres">
      <dgm:prSet presAssocID="{B79B8148-627F-AC43-8D70-72EE61A0E03F}" presName="sibTrans" presStyleCnt="0"/>
      <dgm:spPr/>
    </dgm:pt>
    <dgm:pt modelId="{82C98593-D78B-2542-94E2-0D30BC32C518}" type="pres">
      <dgm:prSet presAssocID="{2E1B5B3B-5917-5E45-A11D-A2DD8074912B}" presName="compositeNode" presStyleCnt="0">
        <dgm:presLayoutVars>
          <dgm:bulletEnabled val="1"/>
        </dgm:presLayoutVars>
      </dgm:prSet>
      <dgm:spPr/>
    </dgm:pt>
    <dgm:pt modelId="{84E76695-9673-114E-A676-C06F205E62D4}" type="pres">
      <dgm:prSet presAssocID="{2E1B5B3B-5917-5E45-A11D-A2DD8074912B}" presName="image" presStyleLbl="fgImgPlace1" presStyleIdx="2" presStyleCnt="5"/>
      <dgm:spPr/>
    </dgm:pt>
    <dgm:pt modelId="{C649C6B9-C37A-8742-9ACA-D95C81E09176}" type="pres">
      <dgm:prSet presAssocID="{2E1B5B3B-5917-5E45-A11D-A2DD8074912B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157242-8BEC-9849-B5F2-AD67B213398F}" type="pres">
      <dgm:prSet presAssocID="{2E1B5B3B-5917-5E45-A11D-A2DD8074912B}" presName="parentNode" presStyleLbl="revTx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D8444A-ED99-7548-A5A5-A52178E1D297}" type="pres">
      <dgm:prSet presAssocID="{320D6E8B-33F7-C24B-B0D5-ED7A30F0D8B3}" presName="sibTrans" presStyleCnt="0"/>
      <dgm:spPr/>
    </dgm:pt>
    <dgm:pt modelId="{5CF95449-6B8C-8E47-A494-BF26FFE33425}" type="pres">
      <dgm:prSet presAssocID="{3B09A8DF-14C3-2A4B-86FD-3A41735019CD}" presName="compositeNode" presStyleCnt="0">
        <dgm:presLayoutVars>
          <dgm:bulletEnabled val="1"/>
        </dgm:presLayoutVars>
      </dgm:prSet>
      <dgm:spPr/>
    </dgm:pt>
    <dgm:pt modelId="{C8FDE833-83C3-8A4C-9C9B-837D143D7ADE}" type="pres">
      <dgm:prSet presAssocID="{3B09A8DF-14C3-2A4B-86FD-3A41735019CD}" presName="image" presStyleLbl="fgImgPlace1" presStyleIdx="3" presStyleCnt="5"/>
      <dgm:spPr/>
    </dgm:pt>
    <dgm:pt modelId="{6F64D97F-8FD9-2244-B021-EE6812343D6E}" type="pres">
      <dgm:prSet presAssocID="{3B09A8DF-14C3-2A4B-86FD-3A41735019CD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FEAACD-234C-E347-8373-4232E6BDF512}" type="pres">
      <dgm:prSet presAssocID="{3B09A8DF-14C3-2A4B-86FD-3A41735019CD}" presName="parentNode" presStyleLbl="revTx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6E966F-0547-5347-BD35-6F9F0729C10F}" type="pres">
      <dgm:prSet presAssocID="{CF1550C6-16C1-CD47-8FEE-57A93B5A7CF5}" presName="sibTrans" presStyleCnt="0"/>
      <dgm:spPr/>
    </dgm:pt>
    <dgm:pt modelId="{F63CCBC8-F8DE-BF4E-8ED2-78D4D2D7ECE9}" type="pres">
      <dgm:prSet presAssocID="{3A421C55-15BC-E04D-BAB8-5D658B7C5063}" presName="compositeNode" presStyleCnt="0">
        <dgm:presLayoutVars>
          <dgm:bulletEnabled val="1"/>
        </dgm:presLayoutVars>
      </dgm:prSet>
      <dgm:spPr/>
    </dgm:pt>
    <dgm:pt modelId="{DF6AAAC0-CC91-9B4A-9318-B5FDB26C6DC1}" type="pres">
      <dgm:prSet presAssocID="{3A421C55-15BC-E04D-BAB8-5D658B7C5063}" presName="image" presStyleLbl="fgImgPlace1" presStyleIdx="4" presStyleCnt="5"/>
      <dgm:spPr/>
    </dgm:pt>
    <dgm:pt modelId="{C5B591D8-2A59-ED41-BE4F-27FBB0579A80}" type="pres">
      <dgm:prSet presAssocID="{3A421C55-15BC-E04D-BAB8-5D658B7C5063}" presName="childNode" presStyleLbl="node1" presStyleIdx="4" presStyleCnt="5">
        <dgm:presLayoutVars>
          <dgm:bulletEnabled val="1"/>
        </dgm:presLayoutVars>
      </dgm:prSet>
      <dgm:spPr/>
    </dgm:pt>
    <dgm:pt modelId="{5EF94C9B-6863-A74D-AF2E-B8FA83214F90}" type="pres">
      <dgm:prSet presAssocID="{3A421C55-15BC-E04D-BAB8-5D658B7C5063}" presName="parentNode" presStyleLbl="revTx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6C0D37-4D9F-5843-9174-608FC4B6DBFB}" type="presOf" srcId="{10E77C1A-007E-4B45-9DD5-C2AC83E19008}" destId="{C649C6B9-C37A-8742-9ACA-D95C81E09176}" srcOrd="0" destOrd="1" presId="urn:microsoft.com/office/officeart/2005/8/layout/hList2"/>
    <dgm:cxn modelId="{3D4CB255-DA52-B642-9E1E-CDE72ECE6507}" type="presOf" srcId="{EFE67EE8-2C5D-FD4D-B83F-CA154DE477A6}" destId="{C58E864A-5538-CE46-B3C3-353B2484AFE3}" srcOrd="0" destOrd="0" presId="urn:microsoft.com/office/officeart/2005/8/layout/hList2"/>
    <dgm:cxn modelId="{F11CF68F-EF3E-BB48-BB55-6DF0A837E608}" srcId="{2E1B5B3B-5917-5E45-A11D-A2DD8074912B}" destId="{16B44545-213E-A34B-95E3-7B10D2413815}" srcOrd="0" destOrd="0" parTransId="{A047E09F-8E0A-E449-B4CF-0B6CD30094FA}" sibTransId="{5B74F5CA-58BD-374A-B503-24B9BA4988D6}"/>
    <dgm:cxn modelId="{092A57A0-B86D-424E-AA97-EA452167B4F5}" srcId="{B7B79456-0FC2-264D-AEFC-A2E53BD35E50}" destId="{3A421C55-15BC-E04D-BAB8-5D658B7C5063}" srcOrd="4" destOrd="0" parTransId="{5AD540CA-BA29-6A46-9A1B-67464FF7E823}" sibTransId="{7E531F59-0950-E44A-99DB-9C164E19BB46}"/>
    <dgm:cxn modelId="{7CCA3A9C-0AE8-9148-AD63-135D6B2CAD66}" type="presOf" srcId="{16B44545-213E-A34B-95E3-7B10D2413815}" destId="{C649C6B9-C37A-8742-9ACA-D95C81E09176}" srcOrd="0" destOrd="0" presId="urn:microsoft.com/office/officeart/2005/8/layout/hList2"/>
    <dgm:cxn modelId="{A68404B7-CB1F-104A-BC15-AD34363A3D27}" type="presOf" srcId="{7C264CDB-3AB9-DE4A-A3B3-4ADE63280B27}" destId="{6F64D97F-8FD9-2244-B021-EE6812343D6E}" srcOrd="0" destOrd="1" presId="urn:microsoft.com/office/officeart/2005/8/layout/hList2"/>
    <dgm:cxn modelId="{72D4392B-5A19-9141-8940-F42EA3B03C2B}" type="presOf" srcId="{3B09A8DF-14C3-2A4B-86FD-3A41735019CD}" destId="{46FEAACD-234C-E347-8373-4232E6BDF512}" srcOrd="0" destOrd="0" presId="urn:microsoft.com/office/officeart/2005/8/layout/hList2"/>
    <dgm:cxn modelId="{4A857C4F-5AD3-A645-B3AC-3C47896C4A8F}" srcId="{2E1B5B3B-5917-5E45-A11D-A2DD8074912B}" destId="{10E77C1A-007E-4B45-9DD5-C2AC83E19008}" srcOrd="1" destOrd="0" parTransId="{C1AEF205-EA82-5546-B577-52CAF4BC363F}" sibTransId="{CB7E1A6B-429A-354B-B339-9C65C3D73F97}"/>
    <dgm:cxn modelId="{487999C0-0E4D-8140-AED8-84CBEC49438C}" type="presOf" srcId="{C69EF5FA-4ECD-5049-9B80-07DF0F8869F1}" destId="{1F478A13-5F85-CD48-A91D-3A0AD250A55D}" srcOrd="0" destOrd="0" presId="urn:microsoft.com/office/officeart/2005/8/layout/hList2"/>
    <dgm:cxn modelId="{6E14C5A5-C2CA-0F45-8F43-E91FF687AAEE}" type="presOf" srcId="{878E6526-4D42-4D41-BDBC-1D8A0DF6670F}" destId="{BA8B5787-639A-1046-9B11-37D2192DC231}" srcOrd="0" destOrd="0" presId="urn:microsoft.com/office/officeart/2005/8/layout/hList2"/>
    <dgm:cxn modelId="{FBF2308F-004C-9847-8366-08CA453598F7}" srcId="{B7B79456-0FC2-264D-AEFC-A2E53BD35E50}" destId="{3B09A8DF-14C3-2A4B-86FD-3A41735019CD}" srcOrd="3" destOrd="0" parTransId="{A1041D99-35D9-1248-84AA-7EE6F6349503}" sibTransId="{CF1550C6-16C1-CD47-8FEE-57A93B5A7CF5}"/>
    <dgm:cxn modelId="{9EA643C7-5A25-8645-8BD1-DD4E1D11362B}" type="presOf" srcId="{6C66BFF2-2085-AC46-89E8-81E0CD0741F0}" destId="{6F64D97F-8FD9-2244-B021-EE6812343D6E}" srcOrd="0" destOrd="0" presId="urn:microsoft.com/office/officeart/2005/8/layout/hList2"/>
    <dgm:cxn modelId="{F3E7AA17-2DDD-8F4E-A288-31A6D770F17F}" srcId="{3B09A8DF-14C3-2A4B-86FD-3A41735019CD}" destId="{6C66BFF2-2085-AC46-89E8-81E0CD0741F0}" srcOrd="0" destOrd="0" parTransId="{40B94CC7-C70B-B548-A757-DDF59AAAEB4B}" sibTransId="{72BFAB5E-7C60-BD49-8ADC-564F71499163}"/>
    <dgm:cxn modelId="{ED296123-00FE-7B47-BAF1-9DEC76939AAF}" type="presOf" srcId="{B7B79456-0FC2-264D-AEFC-A2E53BD35E50}" destId="{257308E0-5A6E-414D-A0FE-A7EC2EE11755}" srcOrd="0" destOrd="0" presId="urn:microsoft.com/office/officeart/2005/8/layout/hList2"/>
    <dgm:cxn modelId="{996E506C-44B6-224D-8658-CBF612E10C59}" srcId="{B7B79456-0FC2-264D-AEFC-A2E53BD35E50}" destId="{878E6526-4D42-4D41-BDBC-1D8A0DF6670F}" srcOrd="1" destOrd="0" parTransId="{F7D9D428-362A-B048-929D-087899FB9487}" sibTransId="{B79B8148-627F-AC43-8D70-72EE61A0E03F}"/>
    <dgm:cxn modelId="{9168AEF2-60A3-6446-B97A-D3AE8181A10F}" type="presOf" srcId="{85F96D88-BE84-314B-AFE7-AD4E1ECF74A2}" destId="{C58E864A-5538-CE46-B3C3-353B2484AFE3}" srcOrd="0" destOrd="1" presId="urn:microsoft.com/office/officeart/2005/8/layout/hList2"/>
    <dgm:cxn modelId="{A5342AE9-A57E-3B4E-8D34-230C1F2D8901}" srcId="{3B09A8DF-14C3-2A4B-86FD-3A41735019CD}" destId="{7C264CDB-3AB9-DE4A-A3B3-4ADE63280B27}" srcOrd="1" destOrd="0" parTransId="{3EC5C426-2E46-864E-BBC8-D272CD0A9822}" sibTransId="{8FB4F345-FF4A-094A-8C04-B211238B5503}"/>
    <dgm:cxn modelId="{6FB4242C-99D7-6E4F-B36A-12018B72CA9E}" type="presOf" srcId="{3A421C55-15BC-E04D-BAB8-5D658B7C5063}" destId="{5EF94C9B-6863-A74D-AF2E-B8FA83214F90}" srcOrd="0" destOrd="0" presId="urn:microsoft.com/office/officeart/2005/8/layout/hList2"/>
    <dgm:cxn modelId="{F5B59A31-985F-5643-ABD3-02B8DC34CD34}" srcId="{C69EF5FA-4ECD-5049-9B80-07DF0F8869F1}" destId="{EFE67EE8-2C5D-FD4D-B83F-CA154DE477A6}" srcOrd="0" destOrd="0" parTransId="{C1B50209-DD38-4E45-85B0-ADA6D504254E}" sibTransId="{DF713C32-A7F4-D84B-AEBE-8FABE0668F10}"/>
    <dgm:cxn modelId="{F57E9669-82D8-C74E-970A-C900541F34AE}" srcId="{B7B79456-0FC2-264D-AEFC-A2E53BD35E50}" destId="{2E1B5B3B-5917-5E45-A11D-A2DD8074912B}" srcOrd="2" destOrd="0" parTransId="{CA891F2C-D2A5-C241-B6DF-CCA313137D37}" sibTransId="{320D6E8B-33F7-C24B-B0D5-ED7A30F0D8B3}"/>
    <dgm:cxn modelId="{D4221C0F-4915-2A4A-8911-BCAB73846409}" srcId="{B7B79456-0FC2-264D-AEFC-A2E53BD35E50}" destId="{C69EF5FA-4ECD-5049-9B80-07DF0F8869F1}" srcOrd="0" destOrd="0" parTransId="{AD151259-9D5C-E54E-9A73-062BE6DEF4EF}" sibTransId="{65998E47-B429-8740-8899-B10B063F6093}"/>
    <dgm:cxn modelId="{E8A0E8DA-5128-8A4B-921D-9BB3D62C1DD8}" srcId="{C69EF5FA-4ECD-5049-9B80-07DF0F8869F1}" destId="{85F96D88-BE84-314B-AFE7-AD4E1ECF74A2}" srcOrd="1" destOrd="0" parTransId="{3DEB9BE0-F1F8-F742-A202-0F84FDEA63CB}" sibTransId="{098324FB-2932-7D4D-947A-D1369326A357}"/>
    <dgm:cxn modelId="{E75A5732-7D6C-6C48-BAFE-1CE73567040B}" type="presOf" srcId="{2E1B5B3B-5917-5E45-A11D-A2DD8074912B}" destId="{C8157242-8BEC-9849-B5F2-AD67B213398F}" srcOrd="0" destOrd="0" presId="urn:microsoft.com/office/officeart/2005/8/layout/hList2"/>
    <dgm:cxn modelId="{DE08581F-F503-E54C-A4CC-4B59DF5C4E7B}" type="presParOf" srcId="{257308E0-5A6E-414D-A0FE-A7EC2EE11755}" destId="{C27525AA-4260-8C49-9C8D-DFEAAD94C2BE}" srcOrd="0" destOrd="0" presId="urn:microsoft.com/office/officeart/2005/8/layout/hList2"/>
    <dgm:cxn modelId="{0FD0DB3A-94CA-9B47-A38A-BEE3E1B4853C}" type="presParOf" srcId="{C27525AA-4260-8C49-9C8D-DFEAAD94C2BE}" destId="{CEC9A606-7A70-BC41-8806-097368E99E5B}" srcOrd="0" destOrd="0" presId="urn:microsoft.com/office/officeart/2005/8/layout/hList2"/>
    <dgm:cxn modelId="{5A5C150F-3312-D847-AA13-ACDCE40201BA}" type="presParOf" srcId="{C27525AA-4260-8C49-9C8D-DFEAAD94C2BE}" destId="{C58E864A-5538-CE46-B3C3-353B2484AFE3}" srcOrd="1" destOrd="0" presId="urn:microsoft.com/office/officeart/2005/8/layout/hList2"/>
    <dgm:cxn modelId="{3DC52BF0-8E4E-CC4E-83CC-62BE038B9F44}" type="presParOf" srcId="{C27525AA-4260-8C49-9C8D-DFEAAD94C2BE}" destId="{1F478A13-5F85-CD48-A91D-3A0AD250A55D}" srcOrd="2" destOrd="0" presId="urn:microsoft.com/office/officeart/2005/8/layout/hList2"/>
    <dgm:cxn modelId="{76B030BE-F0BE-984C-A56F-D065C5CDD514}" type="presParOf" srcId="{257308E0-5A6E-414D-A0FE-A7EC2EE11755}" destId="{2665F489-4A43-8A4F-A3F5-E55A133C5EE0}" srcOrd="1" destOrd="0" presId="urn:microsoft.com/office/officeart/2005/8/layout/hList2"/>
    <dgm:cxn modelId="{EB62A137-7393-0044-8A69-3CE190145603}" type="presParOf" srcId="{257308E0-5A6E-414D-A0FE-A7EC2EE11755}" destId="{32F77E9D-3025-364F-91CD-210B43182573}" srcOrd="2" destOrd="0" presId="urn:microsoft.com/office/officeart/2005/8/layout/hList2"/>
    <dgm:cxn modelId="{153A89D4-9880-D24F-A4C7-AABE44208F99}" type="presParOf" srcId="{32F77E9D-3025-364F-91CD-210B43182573}" destId="{384C3869-88F9-DB47-88D6-6218878E6D79}" srcOrd="0" destOrd="0" presId="urn:microsoft.com/office/officeart/2005/8/layout/hList2"/>
    <dgm:cxn modelId="{43445C36-8248-D44C-B7C5-E3FCDFB9A493}" type="presParOf" srcId="{32F77E9D-3025-364F-91CD-210B43182573}" destId="{D3D9C398-5D27-6C48-B28E-7CF28FAA2127}" srcOrd="1" destOrd="0" presId="urn:microsoft.com/office/officeart/2005/8/layout/hList2"/>
    <dgm:cxn modelId="{15E514EF-353E-8A4F-A97C-C62903E19382}" type="presParOf" srcId="{32F77E9D-3025-364F-91CD-210B43182573}" destId="{BA8B5787-639A-1046-9B11-37D2192DC231}" srcOrd="2" destOrd="0" presId="urn:microsoft.com/office/officeart/2005/8/layout/hList2"/>
    <dgm:cxn modelId="{EAF4989F-8A32-F840-A5D8-BAC27FCDBA1A}" type="presParOf" srcId="{257308E0-5A6E-414D-A0FE-A7EC2EE11755}" destId="{861B7377-062F-AB4D-BBC1-343DE6B1CBBC}" srcOrd="3" destOrd="0" presId="urn:microsoft.com/office/officeart/2005/8/layout/hList2"/>
    <dgm:cxn modelId="{CE694708-7C6B-8D41-8887-AA3046015D9C}" type="presParOf" srcId="{257308E0-5A6E-414D-A0FE-A7EC2EE11755}" destId="{82C98593-D78B-2542-94E2-0D30BC32C518}" srcOrd="4" destOrd="0" presId="urn:microsoft.com/office/officeart/2005/8/layout/hList2"/>
    <dgm:cxn modelId="{62431971-79AA-634C-AFBD-4E06EB5B74DD}" type="presParOf" srcId="{82C98593-D78B-2542-94E2-0D30BC32C518}" destId="{84E76695-9673-114E-A676-C06F205E62D4}" srcOrd="0" destOrd="0" presId="urn:microsoft.com/office/officeart/2005/8/layout/hList2"/>
    <dgm:cxn modelId="{63CC3FF4-DBF6-4F4F-A6AA-96192A5F08E7}" type="presParOf" srcId="{82C98593-D78B-2542-94E2-0D30BC32C518}" destId="{C649C6B9-C37A-8742-9ACA-D95C81E09176}" srcOrd="1" destOrd="0" presId="urn:microsoft.com/office/officeart/2005/8/layout/hList2"/>
    <dgm:cxn modelId="{257F83CD-0EF0-0147-9225-503A8876358C}" type="presParOf" srcId="{82C98593-D78B-2542-94E2-0D30BC32C518}" destId="{C8157242-8BEC-9849-B5F2-AD67B213398F}" srcOrd="2" destOrd="0" presId="urn:microsoft.com/office/officeart/2005/8/layout/hList2"/>
    <dgm:cxn modelId="{283E05AA-A483-2A4B-A7A7-E6B7FEFCCA25}" type="presParOf" srcId="{257308E0-5A6E-414D-A0FE-A7EC2EE11755}" destId="{9BD8444A-ED99-7548-A5A5-A52178E1D297}" srcOrd="5" destOrd="0" presId="urn:microsoft.com/office/officeart/2005/8/layout/hList2"/>
    <dgm:cxn modelId="{74E8DF0C-24CD-E24A-8B45-017AF5F74D45}" type="presParOf" srcId="{257308E0-5A6E-414D-A0FE-A7EC2EE11755}" destId="{5CF95449-6B8C-8E47-A494-BF26FFE33425}" srcOrd="6" destOrd="0" presId="urn:microsoft.com/office/officeart/2005/8/layout/hList2"/>
    <dgm:cxn modelId="{AA577EDC-6C97-764E-BDA3-505A1504C6DF}" type="presParOf" srcId="{5CF95449-6B8C-8E47-A494-BF26FFE33425}" destId="{C8FDE833-83C3-8A4C-9C9B-837D143D7ADE}" srcOrd="0" destOrd="0" presId="urn:microsoft.com/office/officeart/2005/8/layout/hList2"/>
    <dgm:cxn modelId="{49D7216C-CB9D-024C-A221-B425485AF57C}" type="presParOf" srcId="{5CF95449-6B8C-8E47-A494-BF26FFE33425}" destId="{6F64D97F-8FD9-2244-B021-EE6812343D6E}" srcOrd="1" destOrd="0" presId="urn:microsoft.com/office/officeart/2005/8/layout/hList2"/>
    <dgm:cxn modelId="{5452E8F3-0ADB-1D45-99BF-EE929D7468C2}" type="presParOf" srcId="{5CF95449-6B8C-8E47-A494-BF26FFE33425}" destId="{46FEAACD-234C-E347-8373-4232E6BDF512}" srcOrd="2" destOrd="0" presId="urn:microsoft.com/office/officeart/2005/8/layout/hList2"/>
    <dgm:cxn modelId="{0B963754-ECE2-6045-A174-1FF29DBEAF52}" type="presParOf" srcId="{257308E0-5A6E-414D-A0FE-A7EC2EE11755}" destId="{E66E966F-0547-5347-BD35-6F9F0729C10F}" srcOrd="7" destOrd="0" presId="urn:microsoft.com/office/officeart/2005/8/layout/hList2"/>
    <dgm:cxn modelId="{CF994B27-A4E8-B145-A846-CA7C7D28A5C5}" type="presParOf" srcId="{257308E0-5A6E-414D-A0FE-A7EC2EE11755}" destId="{F63CCBC8-F8DE-BF4E-8ED2-78D4D2D7ECE9}" srcOrd="8" destOrd="0" presId="urn:microsoft.com/office/officeart/2005/8/layout/hList2"/>
    <dgm:cxn modelId="{39C548FC-51B4-A04D-8E51-A604141DD0C1}" type="presParOf" srcId="{F63CCBC8-F8DE-BF4E-8ED2-78D4D2D7ECE9}" destId="{DF6AAAC0-CC91-9B4A-9318-B5FDB26C6DC1}" srcOrd="0" destOrd="0" presId="urn:microsoft.com/office/officeart/2005/8/layout/hList2"/>
    <dgm:cxn modelId="{960D0D9C-1F50-4F45-A769-70C53359B1B8}" type="presParOf" srcId="{F63CCBC8-F8DE-BF4E-8ED2-78D4D2D7ECE9}" destId="{C5B591D8-2A59-ED41-BE4F-27FBB0579A80}" srcOrd="1" destOrd="0" presId="urn:microsoft.com/office/officeart/2005/8/layout/hList2"/>
    <dgm:cxn modelId="{03A72748-8B23-A94F-9A6F-A78F2349E180}" type="presParOf" srcId="{F63CCBC8-F8DE-BF4E-8ED2-78D4D2D7ECE9}" destId="{5EF94C9B-6863-A74D-AF2E-B8FA83214F90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EFF004-8268-1346-A767-DAF5F9BF36E9}" type="doc">
      <dgm:prSet loTypeId="urn:microsoft.com/office/officeart/2005/8/layout/pyramid1" loCatId="" qsTypeId="urn:microsoft.com/office/officeart/2005/8/quickstyle/simple2" qsCatId="simple" csTypeId="urn:microsoft.com/office/officeart/2005/8/colors/accent1_2" csCatId="accent1" phldr="1"/>
      <dgm:spPr/>
    </dgm:pt>
    <dgm:pt modelId="{9487C56B-106E-8442-8BE8-94374464F1A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954338E-25A1-1B47-8079-A0C5058500AD}" type="parTrans" cxnId="{2BEF0EA5-0163-8440-AFC9-25349A82FB0A}">
      <dgm:prSet/>
      <dgm:spPr/>
      <dgm:t>
        <a:bodyPr/>
        <a:lstStyle/>
        <a:p>
          <a:endParaRPr lang="en-US"/>
        </a:p>
      </dgm:t>
    </dgm:pt>
    <dgm:pt modelId="{BB8C01D7-A6DF-9441-BFFD-629CD248FE4D}" type="sibTrans" cxnId="{2BEF0EA5-0163-8440-AFC9-25349A82FB0A}">
      <dgm:prSet/>
      <dgm:spPr/>
      <dgm:t>
        <a:bodyPr/>
        <a:lstStyle/>
        <a:p>
          <a:endParaRPr lang="en-US"/>
        </a:p>
      </dgm:t>
    </dgm:pt>
    <dgm:pt modelId="{528E450D-3F22-5547-B026-F622B74560A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FDA0806-53F4-724D-83F2-BB1E62C8A7B3}" type="parTrans" cxnId="{C1981615-48B0-8E4D-8145-243C87F2D77A}">
      <dgm:prSet/>
      <dgm:spPr/>
      <dgm:t>
        <a:bodyPr/>
        <a:lstStyle/>
        <a:p>
          <a:endParaRPr lang="en-US"/>
        </a:p>
      </dgm:t>
    </dgm:pt>
    <dgm:pt modelId="{85EEF472-A5DC-D14A-8EA2-E3A6248A3836}" type="sibTrans" cxnId="{C1981615-48B0-8E4D-8145-243C87F2D77A}">
      <dgm:prSet/>
      <dgm:spPr/>
      <dgm:t>
        <a:bodyPr/>
        <a:lstStyle/>
        <a:p>
          <a:endParaRPr lang="en-US"/>
        </a:p>
      </dgm:t>
    </dgm:pt>
    <dgm:pt modelId="{DCAF0D6F-7146-5740-8BCC-9B95EEBEF2DF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9E51589-C638-5A42-9333-347C87DB3E49}" type="parTrans" cxnId="{D7C3B7BC-785B-E94A-AC92-3A57582AE811}">
      <dgm:prSet/>
      <dgm:spPr/>
      <dgm:t>
        <a:bodyPr/>
        <a:lstStyle/>
        <a:p>
          <a:endParaRPr lang="en-US"/>
        </a:p>
      </dgm:t>
    </dgm:pt>
    <dgm:pt modelId="{D6D2AF28-623E-4547-AE3F-3502C878804A}" type="sibTrans" cxnId="{D7C3B7BC-785B-E94A-AC92-3A57582AE811}">
      <dgm:prSet/>
      <dgm:spPr/>
      <dgm:t>
        <a:bodyPr/>
        <a:lstStyle/>
        <a:p>
          <a:endParaRPr lang="en-US"/>
        </a:p>
      </dgm:t>
    </dgm:pt>
    <dgm:pt modelId="{64F2D460-4CFC-0545-A17A-39F86362C555}" type="pres">
      <dgm:prSet presAssocID="{53EFF004-8268-1346-A767-DAF5F9BF36E9}" presName="Name0" presStyleCnt="0">
        <dgm:presLayoutVars>
          <dgm:dir/>
          <dgm:animLvl val="lvl"/>
          <dgm:resizeHandles val="exact"/>
        </dgm:presLayoutVars>
      </dgm:prSet>
      <dgm:spPr/>
    </dgm:pt>
    <dgm:pt modelId="{43ABF8DA-EDF1-DA47-A6EF-38D7EEBB63DD}" type="pres">
      <dgm:prSet presAssocID="{9487C56B-106E-8442-8BE8-94374464F1A9}" presName="Name8" presStyleCnt="0"/>
      <dgm:spPr/>
    </dgm:pt>
    <dgm:pt modelId="{9A7FF703-A7C3-1B41-A200-5474355476FD}" type="pres">
      <dgm:prSet presAssocID="{9487C56B-106E-8442-8BE8-94374464F1A9}" presName="level" presStyleLbl="node1" presStyleIdx="0" presStyleCnt="3">
        <dgm:presLayoutVars>
          <dgm:chMax val="1"/>
          <dgm:bulletEnabled val="1"/>
        </dgm:presLayoutVars>
      </dgm:prSet>
      <dgm:spPr/>
    </dgm:pt>
    <dgm:pt modelId="{C0F0DB27-3411-E74E-AC54-9150C1EDC5AB}" type="pres">
      <dgm:prSet presAssocID="{9487C56B-106E-8442-8BE8-94374464F1A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300434D-18F3-A245-A9CD-2ECBC571E7B5}" type="pres">
      <dgm:prSet presAssocID="{528E450D-3F22-5547-B026-F622B74560AC}" presName="Name8" presStyleCnt="0"/>
      <dgm:spPr/>
    </dgm:pt>
    <dgm:pt modelId="{EB57605A-BD97-5844-921D-0204F4C8DBA2}" type="pres">
      <dgm:prSet presAssocID="{528E450D-3F22-5547-B026-F622B74560AC}" presName="level" presStyleLbl="node1" presStyleIdx="1" presStyleCnt="3">
        <dgm:presLayoutVars>
          <dgm:chMax val="1"/>
          <dgm:bulletEnabled val="1"/>
        </dgm:presLayoutVars>
      </dgm:prSet>
      <dgm:spPr/>
    </dgm:pt>
    <dgm:pt modelId="{53F2AE95-1496-4645-B19A-CD7785EDE929}" type="pres">
      <dgm:prSet presAssocID="{528E450D-3F22-5547-B026-F622B74560A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D6AD933-FC99-A742-8AAE-DC3DF15D0C53}" type="pres">
      <dgm:prSet presAssocID="{DCAF0D6F-7146-5740-8BCC-9B95EEBEF2DF}" presName="Name8" presStyleCnt="0"/>
      <dgm:spPr/>
    </dgm:pt>
    <dgm:pt modelId="{400AE51F-4988-054A-8DBA-96BD8D6AE613}" type="pres">
      <dgm:prSet presAssocID="{DCAF0D6F-7146-5740-8BCC-9B95EEBEF2DF}" presName="level" presStyleLbl="node1" presStyleIdx="2" presStyleCnt="3">
        <dgm:presLayoutVars>
          <dgm:chMax val="1"/>
          <dgm:bulletEnabled val="1"/>
        </dgm:presLayoutVars>
      </dgm:prSet>
      <dgm:spPr/>
    </dgm:pt>
    <dgm:pt modelId="{3CA72B40-C41B-4248-9653-4F0BA2AB5118}" type="pres">
      <dgm:prSet presAssocID="{DCAF0D6F-7146-5740-8BCC-9B95EEBEF2DF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C2F6EE40-41BF-0947-94FD-255095F4C34F}" type="presOf" srcId="{528E450D-3F22-5547-B026-F622B74560AC}" destId="{53F2AE95-1496-4645-B19A-CD7785EDE929}" srcOrd="1" destOrd="0" presId="urn:microsoft.com/office/officeart/2005/8/layout/pyramid1"/>
    <dgm:cxn modelId="{C1981615-48B0-8E4D-8145-243C87F2D77A}" srcId="{53EFF004-8268-1346-A767-DAF5F9BF36E9}" destId="{528E450D-3F22-5547-B026-F622B74560AC}" srcOrd="1" destOrd="0" parTransId="{6FDA0806-53F4-724D-83F2-BB1E62C8A7B3}" sibTransId="{85EEF472-A5DC-D14A-8EA2-E3A6248A3836}"/>
    <dgm:cxn modelId="{D7C3B7BC-785B-E94A-AC92-3A57582AE811}" srcId="{53EFF004-8268-1346-A767-DAF5F9BF36E9}" destId="{DCAF0D6F-7146-5740-8BCC-9B95EEBEF2DF}" srcOrd="2" destOrd="0" parTransId="{D9E51589-C638-5A42-9333-347C87DB3E49}" sibTransId="{D6D2AF28-623E-4547-AE3F-3502C878804A}"/>
    <dgm:cxn modelId="{A97252A6-E9F6-8D41-AA80-85B48914D35D}" type="presOf" srcId="{528E450D-3F22-5547-B026-F622B74560AC}" destId="{EB57605A-BD97-5844-921D-0204F4C8DBA2}" srcOrd="0" destOrd="0" presId="urn:microsoft.com/office/officeart/2005/8/layout/pyramid1"/>
    <dgm:cxn modelId="{F859EC9B-EF20-354E-B991-88D2D486DA49}" type="presOf" srcId="{53EFF004-8268-1346-A767-DAF5F9BF36E9}" destId="{64F2D460-4CFC-0545-A17A-39F86362C555}" srcOrd="0" destOrd="0" presId="urn:microsoft.com/office/officeart/2005/8/layout/pyramid1"/>
    <dgm:cxn modelId="{AE0D5A33-9DC3-2040-B2EB-278BE95C51E6}" type="presOf" srcId="{DCAF0D6F-7146-5740-8BCC-9B95EEBEF2DF}" destId="{3CA72B40-C41B-4248-9653-4F0BA2AB5118}" srcOrd="1" destOrd="0" presId="urn:microsoft.com/office/officeart/2005/8/layout/pyramid1"/>
    <dgm:cxn modelId="{A018545C-8B1B-F14D-88BA-3F8B668CF707}" type="presOf" srcId="{9487C56B-106E-8442-8BE8-94374464F1A9}" destId="{9A7FF703-A7C3-1B41-A200-5474355476FD}" srcOrd="0" destOrd="0" presId="urn:microsoft.com/office/officeart/2005/8/layout/pyramid1"/>
    <dgm:cxn modelId="{01B74D30-122F-7447-9ADE-9F54E29F28E6}" type="presOf" srcId="{DCAF0D6F-7146-5740-8BCC-9B95EEBEF2DF}" destId="{400AE51F-4988-054A-8DBA-96BD8D6AE613}" srcOrd="0" destOrd="0" presId="urn:microsoft.com/office/officeart/2005/8/layout/pyramid1"/>
    <dgm:cxn modelId="{2BEF0EA5-0163-8440-AFC9-25349A82FB0A}" srcId="{53EFF004-8268-1346-A767-DAF5F9BF36E9}" destId="{9487C56B-106E-8442-8BE8-94374464F1A9}" srcOrd="0" destOrd="0" parTransId="{D954338E-25A1-1B47-8079-A0C5058500AD}" sibTransId="{BB8C01D7-A6DF-9441-BFFD-629CD248FE4D}"/>
    <dgm:cxn modelId="{1CE3E425-B322-E244-8F3E-03087BD55C5A}" type="presOf" srcId="{9487C56B-106E-8442-8BE8-94374464F1A9}" destId="{C0F0DB27-3411-E74E-AC54-9150C1EDC5AB}" srcOrd="1" destOrd="0" presId="urn:microsoft.com/office/officeart/2005/8/layout/pyramid1"/>
    <dgm:cxn modelId="{39788045-E266-B34C-8314-7086DC8EEED9}" type="presParOf" srcId="{64F2D460-4CFC-0545-A17A-39F86362C555}" destId="{43ABF8DA-EDF1-DA47-A6EF-38D7EEBB63DD}" srcOrd="0" destOrd="0" presId="urn:microsoft.com/office/officeart/2005/8/layout/pyramid1"/>
    <dgm:cxn modelId="{D53FE5F1-4345-CC48-9972-93B79AD76A8A}" type="presParOf" srcId="{43ABF8DA-EDF1-DA47-A6EF-38D7EEBB63DD}" destId="{9A7FF703-A7C3-1B41-A200-5474355476FD}" srcOrd="0" destOrd="0" presId="urn:microsoft.com/office/officeart/2005/8/layout/pyramid1"/>
    <dgm:cxn modelId="{1E638F0E-1682-0D41-9E90-80B82C534738}" type="presParOf" srcId="{43ABF8DA-EDF1-DA47-A6EF-38D7EEBB63DD}" destId="{C0F0DB27-3411-E74E-AC54-9150C1EDC5AB}" srcOrd="1" destOrd="0" presId="urn:microsoft.com/office/officeart/2005/8/layout/pyramid1"/>
    <dgm:cxn modelId="{947C05C0-8568-3541-9F2C-7A7C53EECE84}" type="presParOf" srcId="{64F2D460-4CFC-0545-A17A-39F86362C555}" destId="{5300434D-18F3-A245-A9CD-2ECBC571E7B5}" srcOrd="1" destOrd="0" presId="urn:microsoft.com/office/officeart/2005/8/layout/pyramid1"/>
    <dgm:cxn modelId="{3A758397-525C-2241-9764-D159C4A06A48}" type="presParOf" srcId="{5300434D-18F3-A245-A9CD-2ECBC571E7B5}" destId="{EB57605A-BD97-5844-921D-0204F4C8DBA2}" srcOrd="0" destOrd="0" presId="urn:microsoft.com/office/officeart/2005/8/layout/pyramid1"/>
    <dgm:cxn modelId="{365919DB-4461-464D-A3DC-28961C5FEEBC}" type="presParOf" srcId="{5300434D-18F3-A245-A9CD-2ECBC571E7B5}" destId="{53F2AE95-1496-4645-B19A-CD7785EDE929}" srcOrd="1" destOrd="0" presId="urn:microsoft.com/office/officeart/2005/8/layout/pyramid1"/>
    <dgm:cxn modelId="{0E2AD196-9E71-2949-B020-47C7E9F00DE2}" type="presParOf" srcId="{64F2D460-4CFC-0545-A17A-39F86362C555}" destId="{CD6AD933-FC99-A742-8AAE-DC3DF15D0C53}" srcOrd="2" destOrd="0" presId="urn:microsoft.com/office/officeart/2005/8/layout/pyramid1"/>
    <dgm:cxn modelId="{5B83C161-4A47-7048-B294-47B3139FB3E5}" type="presParOf" srcId="{CD6AD933-FC99-A742-8AAE-DC3DF15D0C53}" destId="{400AE51F-4988-054A-8DBA-96BD8D6AE613}" srcOrd="0" destOrd="0" presId="urn:microsoft.com/office/officeart/2005/8/layout/pyramid1"/>
    <dgm:cxn modelId="{E041F0A8-8C17-4F47-BB62-D613D051A46E}" type="presParOf" srcId="{CD6AD933-FC99-A742-8AAE-DC3DF15D0C53}" destId="{3CA72B40-C41B-4248-9653-4F0BA2AB511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BA832F7-8D8D-BF43-A820-D690BB3FA02F}" type="doc">
      <dgm:prSet loTypeId="urn:microsoft.com/office/officeart/2005/8/layout/pyramid3" loCatId="" qsTypeId="urn:microsoft.com/office/officeart/2005/8/quickstyle/simple2" qsCatId="simple" csTypeId="urn:microsoft.com/office/officeart/2005/8/colors/accent1_2" csCatId="accent1" phldr="1"/>
      <dgm:spPr/>
    </dgm:pt>
    <dgm:pt modelId="{0537C6CA-A34E-1D45-B04F-BDB3B663FC9F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33C7786-F032-8F4B-B057-67A91B49B7FC}" type="parTrans" cxnId="{9329123E-9705-F547-9807-F52C231434FB}">
      <dgm:prSet/>
      <dgm:spPr/>
      <dgm:t>
        <a:bodyPr/>
        <a:lstStyle/>
        <a:p>
          <a:endParaRPr lang="en-US"/>
        </a:p>
      </dgm:t>
    </dgm:pt>
    <dgm:pt modelId="{A299BBE9-82FE-084E-B6A3-3E57F6822304}" type="sibTrans" cxnId="{9329123E-9705-F547-9807-F52C231434FB}">
      <dgm:prSet/>
      <dgm:spPr/>
      <dgm:t>
        <a:bodyPr/>
        <a:lstStyle/>
        <a:p>
          <a:endParaRPr lang="en-US"/>
        </a:p>
      </dgm:t>
    </dgm:pt>
    <dgm:pt modelId="{ADE3B63C-73B2-9244-86B3-F1C6BC1B41B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29E0000-834F-3D40-B116-FC05A40893EA}" type="parTrans" cxnId="{E5689160-DF89-D24C-BECF-31832D2EA5A8}">
      <dgm:prSet/>
      <dgm:spPr/>
      <dgm:t>
        <a:bodyPr/>
        <a:lstStyle/>
        <a:p>
          <a:endParaRPr lang="en-US"/>
        </a:p>
      </dgm:t>
    </dgm:pt>
    <dgm:pt modelId="{EFABD029-F2B4-FE4D-AD35-CE882A103DF8}" type="sibTrans" cxnId="{E5689160-DF89-D24C-BECF-31832D2EA5A8}">
      <dgm:prSet/>
      <dgm:spPr/>
      <dgm:t>
        <a:bodyPr/>
        <a:lstStyle/>
        <a:p>
          <a:endParaRPr lang="en-US"/>
        </a:p>
      </dgm:t>
    </dgm:pt>
    <dgm:pt modelId="{287B784E-A2DE-CE45-8065-DC5AC57BD43B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1F7CAD3-D0AB-F444-8B0D-E220FE9F301D}" type="parTrans" cxnId="{6C7AD6CD-8D16-A342-945D-7460A5D0BB3F}">
      <dgm:prSet/>
      <dgm:spPr/>
      <dgm:t>
        <a:bodyPr/>
        <a:lstStyle/>
        <a:p>
          <a:endParaRPr lang="en-US"/>
        </a:p>
      </dgm:t>
    </dgm:pt>
    <dgm:pt modelId="{3A420C43-E061-7C42-BF58-2F8717EE0B4A}" type="sibTrans" cxnId="{6C7AD6CD-8D16-A342-945D-7460A5D0BB3F}">
      <dgm:prSet/>
      <dgm:spPr/>
      <dgm:t>
        <a:bodyPr/>
        <a:lstStyle/>
        <a:p>
          <a:endParaRPr lang="en-US"/>
        </a:p>
      </dgm:t>
    </dgm:pt>
    <dgm:pt modelId="{F2CC2298-73D1-844C-A808-26F198404650}" type="pres">
      <dgm:prSet presAssocID="{CBA832F7-8D8D-BF43-A820-D690BB3FA02F}" presName="Name0" presStyleCnt="0">
        <dgm:presLayoutVars>
          <dgm:dir/>
          <dgm:animLvl val="lvl"/>
          <dgm:resizeHandles val="exact"/>
        </dgm:presLayoutVars>
      </dgm:prSet>
      <dgm:spPr/>
    </dgm:pt>
    <dgm:pt modelId="{033BAD76-9C70-E140-9DD9-10494CD215B2}" type="pres">
      <dgm:prSet presAssocID="{0537C6CA-A34E-1D45-B04F-BDB3B663FC9F}" presName="Name8" presStyleCnt="0"/>
      <dgm:spPr/>
    </dgm:pt>
    <dgm:pt modelId="{2133E0CE-2D69-C04F-8B03-30321CAD7BDD}" type="pres">
      <dgm:prSet presAssocID="{0537C6CA-A34E-1D45-B04F-BDB3B663FC9F}" presName="level" presStyleLbl="node1" presStyleIdx="0" presStyleCnt="3">
        <dgm:presLayoutVars>
          <dgm:chMax val="1"/>
          <dgm:bulletEnabled val="1"/>
        </dgm:presLayoutVars>
      </dgm:prSet>
      <dgm:spPr/>
    </dgm:pt>
    <dgm:pt modelId="{C235CB1A-1C23-914E-8AEB-E66750349369}" type="pres">
      <dgm:prSet presAssocID="{0537C6CA-A34E-1D45-B04F-BDB3B663FC9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6C27DA3-AA9E-104A-A1C2-34AE33642F51}" type="pres">
      <dgm:prSet presAssocID="{ADE3B63C-73B2-9244-86B3-F1C6BC1B41B1}" presName="Name8" presStyleCnt="0"/>
      <dgm:spPr/>
    </dgm:pt>
    <dgm:pt modelId="{F77B51D0-0F53-014B-AFAF-42BD47812CF9}" type="pres">
      <dgm:prSet presAssocID="{ADE3B63C-73B2-9244-86B3-F1C6BC1B41B1}" presName="level" presStyleLbl="node1" presStyleIdx="1" presStyleCnt="3">
        <dgm:presLayoutVars>
          <dgm:chMax val="1"/>
          <dgm:bulletEnabled val="1"/>
        </dgm:presLayoutVars>
      </dgm:prSet>
      <dgm:spPr/>
    </dgm:pt>
    <dgm:pt modelId="{E67C609F-2ABA-5646-89C1-F2984432DF1C}" type="pres">
      <dgm:prSet presAssocID="{ADE3B63C-73B2-9244-86B3-F1C6BC1B41B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6A33708-9925-1E42-8243-AD12502AA2D3}" type="pres">
      <dgm:prSet presAssocID="{287B784E-A2DE-CE45-8065-DC5AC57BD43B}" presName="Name8" presStyleCnt="0"/>
      <dgm:spPr/>
    </dgm:pt>
    <dgm:pt modelId="{6C41A442-E11B-7F45-816E-669483CED111}" type="pres">
      <dgm:prSet presAssocID="{287B784E-A2DE-CE45-8065-DC5AC57BD43B}" presName="level" presStyleLbl="node1" presStyleIdx="2" presStyleCnt="3">
        <dgm:presLayoutVars>
          <dgm:chMax val="1"/>
          <dgm:bulletEnabled val="1"/>
        </dgm:presLayoutVars>
      </dgm:prSet>
      <dgm:spPr/>
    </dgm:pt>
    <dgm:pt modelId="{17AED869-3420-C54A-A024-6E2D5F5B8ADB}" type="pres">
      <dgm:prSet presAssocID="{287B784E-A2DE-CE45-8065-DC5AC57BD43B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BAAA311-0D76-DA47-92F0-3C3428E928DB}" type="presOf" srcId="{ADE3B63C-73B2-9244-86B3-F1C6BC1B41B1}" destId="{E67C609F-2ABA-5646-89C1-F2984432DF1C}" srcOrd="1" destOrd="0" presId="urn:microsoft.com/office/officeart/2005/8/layout/pyramid3"/>
    <dgm:cxn modelId="{6408FC1B-AB9C-1F43-A378-5379D0A399ED}" type="presOf" srcId="{287B784E-A2DE-CE45-8065-DC5AC57BD43B}" destId="{17AED869-3420-C54A-A024-6E2D5F5B8ADB}" srcOrd="1" destOrd="0" presId="urn:microsoft.com/office/officeart/2005/8/layout/pyramid3"/>
    <dgm:cxn modelId="{BAC23C27-B683-6F43-9B6A-FB0282442B5D}" type="presOf" srcId="{0537C6CA-A34E-1D45-B04F-BDB3B663FC9F}" destId="{C235CB1A-1C23-914E-8AEB-E66750349369}" srcOrd="1" destOrd="0" presId="urn:microsoft.com/office/officeart/2005/8/layout/pyramid3"/>
    <dgm:cxn modelId="{CAEBC327-F0ED-3F4A-B823-07CD3BFF6BB7}" type="presOf" srcId="{0537C6CA-A34E-1D45-B04F-BDB3B663FC9F}" destId="{2133E0CE-2D69-C04F-8B03-30321CAD7BDD}" srcOrd="0" destOrd="0" presId="urn:microsoft.com/office/officeart/2005/8/layout/pyramid3"/>
    <dgm:cxn modelId="{EDF55943-60A7-4647-9617-E406A18A89EA}" type="presOf" srcId="{CBA832F7-8D8D-BF43-A820-D690BB3FA02F}" destId="{F2CC2298-73D1-844C-A808-26F198404650}" srcOrd="0" destOrd="0" presId="urn:microsoft.com/office/officeart/2005/8/layout/pyramid3"/>
    <dgm:cxn modelId="{5222BD65-8B04-2141-9986-BD6DCAFD4B75}" type="presOf" srcId="{ADE3B63C-73B2-9244-86B3-F1C6BC1B41B1}" destId="{F77B51D0-0F53-014B-AFAF-42BD47812CF9}" srcOrd="0" destOrd="0" presId="urn:microsoft.com/office/officeart/2005/8/layout/pyramid3"/>
    <dgm:cxn modelId="{9329123E-9705-F547-9807-F52C231434FB}" srcId="{CBA832F7-8D8D-BF43-A820-D690BB3FA02F}" destId="{0537C6CA-A34E-1D45-B04F-BDB3B663FC9F}" srcOrd="0" destOrd="0" parTransId="{533C7786-F032-8F4B-B057-67A91B49B7FC}" sibTransId="{A299BBE9-82FE-084E-B6A3-3E57F6822304}"/>
    <dgm:cxn modelId="{6C7AD6CD-8D16-A342-945D-7460A5D0BB3F}" srcId="{CBA832F7-8D8D-BF43-A820-D690BB3FA02F}" destId="{287B784E-A2DE-CE45-8065-DC5AC57BD43B}" srcOrd="2" destOrd="0" parTransId="{D1F7CAD3-D0AB-F444-8B0D-E220FE9F301D}" sibTransId="{3A420C43-E061-7C42-BF58-2F8717EE0B4A}"/>
    <dgm:cxn modelId="{D1FEFB3B-C294-DE46-BED0-4F933ACD4AF1}" type="presOf" srcId="{287B784E-A2DE-CE45-8065-DC5AC57BD43B}" destId="{6C41A442-E11B-7F45-816E-669483CED111}" srcOrd="0" destOrd="0" presId="urn:microsoft.com/office/officeart/2005/8/layout/pyramid3"/>
    <dgm:cxn modelId="{E5689160-DF89-D24C-BECF-31832D2EA5A8}" srcId="{CBA832F7-8D8D-BF43-A820-D690BB3FA02F}" destId="{ADE3B63C-73B2-9244-86B3-F1C6BC1B41B1}" srcOrd="1" destOrd="0" parTransId="{829E0000-834F-3D40-B116-FC05A40893EA}" sibTransId="{EFABD029-F2B4-FE4D-AD35-CE882A103DF8}"/>
    <dgm:cxn modelId="{BA0DC81D-BA47-C54E-A692-0CD4116F86BA}" type="presParOf" srcId="{F2CC2298-73D1-844C-A808-26F198404650}" destId="{033BAD76-9C70-E140-9DD9-10494CD215B2}" srcOrd="0" destOrd="0" presId="urn:microsoft.com/office/officeart/2005/8/layout/pyramid3"/>
    <dgm:cxn modelId="{4A63E725-1DDD-2349-9F93-6C05F356FB36}" type="presParOf" srcId="{033BAD76-9C70-E140-9DD9-10494CD215B2}" destId="{2133E0CE-2D69-C04F-8B03-30321CAD7BDD}" srcOrd="0" destOrd="0" presId="urn:microsoft.com/office/officeart/2005/8/layout/pyramid3"/>
    <dgm:cxn modelId="{B68CB97D-09B5-ED45-9C59-ACAD147056DB}" type="presParOf" srcId="{033BAD76-9C70-E140-9DD9-10494CD215B2}" destId="{C235CB1A-1C23-914E-8AEB-E66750349369}" srcOrd="1" destOrd="0" presId="urn:microsoft.com/office/officeart/2005/8/layout/pyramid3"/>
    <dgm:cxn modelId="{89239B12-CDD5-8642-8178-DEFA7988A1B0}" type="presParOf" srcId="{F2CC2298-73D1-844C-A808-26F198404650}" destId="{16C27DA3-AA9E-104A-A1C2-34AE33642F51}" srcOrd="1" destOrd="0" presId="urn:microsoft.com/office/officeart/2005/8/layout/pyramid3"/>
    <dgm:cxn modelId="{2DAA192B-A4CC-A749-8A42-F1FA71340D96}" type="presParOf" srcId="{16C27DA3-AA9E-104A-A1C2-34AE33642F51}" destId="{F77B51D0-0F53-014B-AFAF-42BD47812CF9}" srcOrd="0" destOrd="0" presId="urn:microsoft.com/office/officeart/2005/8/layout/pyramid3"/>
    <dgm:cxn modelId="{69776CB0-8FDB-194D-AF67-A165ACCBE8A1}" type="presParOf" srcId="{16C27DA3-AA9E-104A-A1C2-34AE33642F51}" destId="{E67C609F-2ABA-5646-89C1-F2984432DF1C}" srcOrd="1" destOrd="0" presId="urn:microsoft.com/office/officeart/2005/8/layout/pyramid3"/>
    <dgm:cxn modelId="{BB6B9918-DE33-E943-89E6-5AC5A4EEA961}" type="presParOf" srcId="{F2CC2298-73D1-844C-A808-26F198404650}" destId="{76A33708-9925-1E42-8243-AD12502AA2D3}" srcOrd="2" destOrd="0" presId="urn:microsoft.com/office/officeart/2005/8/layout/pyramid3"/>
    <dgm:cxn modelId="{6A47FE9C-9DF1-824E-B0EC-BDEF64FD981A}" type="presParOf" srcId="{76A33708-9925-1E42-8243-AD12502AA2D3}" destId="{6C41A442-E11B-7F45-816E-669483CED111}" srcOrd="0" destOrd="0" presId="urn:microsoft.com/office/officeart/2005/8/layout/pyramid3"/>
    <dgm:cxn modelId="{65C0FF4A-FE81-A84E-A779-E3577D412AFF}" type="presParOf" srcId="{76A33708-9925-1E42-8243-AD12502AA2D3}" destId="{17AED869-3420-C54A-A024-6E2D5F5B8ADB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D970E3-99E0-044D-BA07-226D7BD9E4CC}">
      <dsp:nvSpPr>
        <dsp:cNvPr id="0" name=""/>
        <dsp:cNvSpPr/>
      </dsp:nvSpPr>
      <dsp:spPr>
        <a:xfrm>
          <a:off x="2778708" y="89146"/>
          <a:ext cx="1440516" cy="14405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dfsdgs</a:t>
          </a:r>
          <a:endParaRPr lang="en-US" sz="2400" kern="1200" dirty="0"/>
        </a:p>
      </dsp:txBody>
      <dsp:txXfrm>
        <a:off x="2778708" y="89146"/>
        <a:ext cx="1440516" cy="1440516"/>
      </dsp:txXfrm>
    </dsp:sp>
    <dsp:sp modelId="{296F8869-9441-D444-9BBF-3773D1E9015C}">
      <dsp:nvSpPr>
        <dsp:cNvPr id="0" name=""/>
        <dsp:cNvSpPr/>
      </dsp:nvSpPr>
      <dsp:spPr>
        <a:xfrm>
          <a:off x="243051" y="-1319"/>
          <a:ext cx="4066639" cy="4066639"/>
        </a:xfrm>
        <a:prstGeom prst="circularArrow">
          <a:avLst>
            <a:gd name="adj1" fmla="val 6907"/>
            <a:gd name="adj2" fmla="val 465779"/>
            <a:gd name="adj3" fmla="val 547618"/>
            <a:gd name="adj4" fmla="val 20586603"/>
            <a:gd name="adj5" fmla="val 80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F69031-373A-5540-8834-91320FD500B7}">
      <dsp:nvSpPr>
        <dsp:cNvPr id="0" name=""/>
        <dsp:cNvSpPr/>
      </dsp:nvSpPr>
      <dsp:spPr>
        <a:xfrm>
          <a:off x="2778708" y="2534337"/>
          <a:ext cx="1440516" cy="14405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dghsdigjk</a:t>
          </a:r>
          <a:endParaRPr lang="en-US" sz="2400" kern="1200" dirty="0"/>
        </a:p>
      </dsp:txBody>
      <dsp:txXfrm>
        <a:off x="2778708" y="2534337"/>
        <a:ext cx="1440516" cy="1440516"/>
      </dsp:txXfrm>
    </dsp:sp>
    <dsp:sp modelId="{5885C448-316B-5444-920A-5C1612133066}">
      <dsp:nvSpPr>
        <dsp:cNvPr id="0" name=""/>
        <dsp:cNvSpPr/>
      </dsp:nvSpPr>
      <dsp:spPr>
        <a:xfrm>
          <a:off x="243051" y="-1319"/>
          <a:ext cx="4066639" cy="4066639"/>
        </a:xfrm>
        <a:prstGeom prst="circularArrow">
          <a:avLst>
            <a:gd name="adj1" fmla="val 6907"/>
            <a:gd name="adj2" fmla="val 465779"/>
            <a:gd name="adj3" fmla="val 5947618"/>
            <a:gd name="adj4" fmla="val 4386603"/>
            <a:gd name="adj5" fmla="val 80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C0D57F-4ABE-2A47-8B8E-73114B264C95}">
      <dsp:nvSpPr>
        <dsp:cNvPr id="0" name=""/>
        <dsp:cNvSpPr/>
      </dsp:nvSpPr>
      <dsp:spPr>
        <a:xfrm>
          <a:off x="333518" y="2534337"/>
          <a:ext cx="1440516" cy="14405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dfgdsgds</a:t>
          </a:r>
          <a:endParaRPr lang="en-US" sz="2400" kern="1200" dirty="0"/>
        </a:p>
      </dsp:txBody>
      <dsp:txXfrm>
        <a:off x="333518" y="2534337"/>
        <a:ext cx="1440516" cy="1440516"/>
      </dsp:txXfrm>
    </dsp:sp>
    <dsp:sp modelId="{8AB8F8AD-2873-974C-B25D-396E8F6A2C45}">
      <dsp:nvSpPr>
        <dsp:cNvPr id="0" name=""/>
        <dsp:cNvSpPr/>
      </dsp:nvSpPr>
      <dsp:spPr>
        <a:xfrm>
          <a:off x="243051" y="-1319"/>
          <a:ext cx="4066639" cy="4066639"/>
        </a:xfrm>
        <a:prstGeom prst="circularArrow">
          <a:avLst>
            <a:gd name="adj1" fmla="val 6907"/>
            <a:gd name="adj2" fmla="val 465779"/>
            <a:gd name="adj3" fmla="val 11347618"/>
            <a:gd name="adj4" fmla="val 9786603"/>
            <a:gd name="adj5" fmla="val 80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757D4B-754A-954D-A52F-DAC4EACEC99D}">
      <dsp:nvSpPr>
        <dsp:cNvPr id="0" name=""/>
        <dsp:cNvSpPr/>
      </dsp:nvSpPr>
      <dsp:spPr>
        <a:xfrm>
          <a:off x="333518" y="89146"/>
          <a:ext cx="1440516" cy="14405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XX</a:t>
          </a:r>
          <a:endParaRPr lang="en-US" sz="2400" kern="1200" dirty="0"/>
        </a:p>
      </dsp:txBody>
      <dsp:txXfrm>
        <a:off x="333518" y="89146"/>
        <a:ext cx="1440516" cy="1440516"/>
      </dsp:txXfrm>
    </dsp:sp>
    <dsp:sp modelId="{8C499F53-5BD8-4C4C-A717-B026A8AC7A98}">
      <dsp:nvSpPr>
        <dsp:cNvPr id="0" name=""/>
        <dsp:cNvSpPr/>
      </dsp:nvSpPr>
      <dsp:spPr>
        <a:xfrm>
          <a:off x="243051" y="-1319"/>
          <a:ext cx="4066639" cy="4066639"/>
        </a:xfrm>
        <a:prstGeom prst="circularArrow">
          <a:avLst>
            <a:gd name="adj1" fmla="val 6907"/>
            <a:gd name="adj2" fmla="val 465779"/>
            <a:gd name="adj3" fmla="val 16747618"/>
            <a:gd name="adj4" fmla="val 15186603"/>
            <a:gd name="adj5" fmla="val 80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478A13-5F85-CD48-A91D-3A0AD250A55D}">
      <dsp:nvSpPr>
        <dsp:cNvPr id="0" name=""/>
        <dsp:cNvSpPr/>
      </dsp:nvSpPr>
      <dsp:spPr>
        <a:xfrm rot="16200000">
          <a:off x="-1508393" y="2049352"/>
          <a:ext cx="3169919" cy="10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650" bIns="0" numCol="1" spcCol="1270" anchor="t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PRIMARY CARE</a:t>
          </a:r>
          <a:endParaRPr lang="en-US" sz="700" kern="1200" dirty="0"/>
        </a:p>
      </dsp:txBody>
      <dsp:txXfrm>
        <a:off x="-1508393" y="2049352"/>
        <a:ext cx="3169919" cy="108453"/>
      </dsp:txXfrm>
    </dsp:sp>
    <dsp:sp modelId="{C58E864A-5538-CE46-B3C3-353B2484AFE3}">
      <dsp:nvSpPr>
        <dsp:cNvPr id="0" name=""/>
        <dsp:cNvSpPr/>
      </dsp:nvSpPr>
      <dsp:spPr>
        <a:xfrm>
          <a:off x="130793" y="518619"/>
          <a:ext cx="540213" cy="31699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95650" rIns="85344" bIns="85344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/>
        </a:p>
      </dsp:txBody>
      <dsp:txXfrm>
        <a:off x="130793" y="518619"/>
        <a:ext cx="540213" cy="3169919"/>
      </dsp:txXfrm>
    </dsp:sp>
    <dsp:sp modelId="{CEC9A606-7A70-BC41-8806-097368E99E5B}">
      <dsp:nvSpPr>
        <dsp:cNvPr id="0" name=""/>
        <dsp:cNvSpPr/>
      </dsp:nvSpPr>
      <dsp:spPr>
        <a:xfrm>
          <a:off x="22339" y="375460"/>
          <a:ext cx="216906" cy="21690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8B5787-639A-1046-9B11-37D2192DC231}">
      <dsp:nvSpPr>
        <dsp:cNvPr id="0" name=""/>
        <dsp:cNvSpPr/>
      </dsp:nvSpPr>
      <dsp:spPr>
        <a:xfrm rot="16200000">
          <a:off x="-726519" y="2049352"/>
          <a:ext cx="3169919" cy="10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650" bIns="0" numCol="1" spcCol="1270" anchor="t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HOSPITAL CARE</a:t>
          </a:r>
          <a:endParaRPr lang="en-US" sz="700" kern="1200" dirty="0"/>
        </a:p>
      </dsp:txBody>
      <dsp:txXfrm>
        <a:off x="-726519" y="2049352"/>
        <a:ext cx="3169919" cy="108453"/>
      </dsp:txXfrm>
    </dsp:sp>
    <dsp:sp modelId="{D3D9C398-5D27-6C48-B28E-7CF28FAA2127}">
      <dsp:nvSpPr>
        <dsp:cNvPr id="0" name=""/>
        <dsp:cNvSpPr/>
      </dsp:nvSpPr>
      <dsp:spPr>
        <a:xfrm>
          <a:off x="912667" y="518619"/>
          <a:ext cx="540213" cy="31699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4C3869-88F9-DB47-88D6-6218878E6D79}">
      <dsp:nvSpPr>
        <dsp:cNvPr id="0" name=""/>
        <dsp:cNvSpPr/>
      </dsp:nvSpPr>
      <dsp:spPr>
        <a:xfrm>
          <a:off x="804213" y="375460"/>
          <a:ext cx="216906" cy="21690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157242-8BEC-9849-B5F2-AD67B213398F}">
      <dsp:nvSpPr>
        <dsp:cNvPr id="0" name=""/>
        <dsp:cNvSpPr/>
      </dsp:nvSpPr>
      <dsp:spPr>
        <a:xfrm rot="16200000">
          <a:off x="55353" y="2049352"/>
          <a:ext cx="3169919" cy="10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650" bIns="0" numCol="1" spcCol="1270" anchor="t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smtClean="0"/>
            <a:t>SPECIALISTS</a:t>
          </a:r>
          <a:endParaRPr lang="en-US" sz="700" kern="1200"/>
        </a:p>
      </dsp:txBody>
      <dsp:txXfrm>
        <a:off x="55353" y="2049352"/>
        <a:ext cx="3169919" cy="108453"/>
      </dsp:txXfrm>
    </dsp:sp>
    <dsp:sp modelId="{C649C6B9-C37A-8742-9ACA-D95C81E09176}">
      <dsp:nvSpPr>
        <dsp:cNvPr id="0" name=""/>
        <dsp:cNvSpPr/>
      </dsp:nvSpPr>
      <dsp:spPr>
        <a:xfrm>
          <a:off x="1694540" y="518619"/>
          <a:ext cx="540213" cy="31699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95650" rIns="85344" bIns="85344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/>
        </a:p>
      </dsp:txBody>
      <dsp:txXfrm>
        <a:off x="1694540" y="518619"/>
        <a:ext cx="540213" cy="3169919"/>
      </dsp:txXfrm>
    </dsp:sp>
    <dsp:sp modelId="{84E76695-9673-114E-A676-C06F205E62D4}">
      <dsp:nvSpPr>
        <dsp:cNvPr id="0" name=""/>
        <dsp:cNvSpPr/>
      </dsp:nvSpPr>
      <dsp:spPr>
        <a:xfrm>
          <a:off x="1586087" y="375460"/>
          <a:ext cx="216906" cy="21690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6FEAACD-234C-E347-8373-4232E6BDF512}">
      <dsp:nvSpPr>
        <dsp:cNvPr id="0" name=""/>
        <dsp:cNvSpPr/>
      </dsp:nvSpPr>
      <dsp:spPr>
        <a:xfrm rot="16200000">
          <a:off x="837227" y="2049352"/>
          <a:ext cx="3169919" cy="10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650" bIns="0" numCol="1" spcCol="1270" anchor="t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FITNESS</a:t>
          </a:r>
          <a:endParaRPr lang="en-US" sz="700" kern="1200" dirty="0"/>
        </a:p>
      </dsp:txBody>
      <dsp:txXfrm>
        <a:off x="837227" y="2049352"/>
        <a:ext cx="3169919" cy="108453"/>
      </dsp:txXfrm>
    </dsp:sp>
    <dsp:sp modelId="{6F64D97F-8FD9-2244-B021-EE6812343D6E}">
      <dsp:nvSpPr>
        <dsp:cNvPr id="0" name=""/>
        <dsp:cNvSpPr/>
      </dsp:nvSpPr>
      <dsp:spPr>
        <a:xfrm>
          <a:off x="2476414" y="518619"/>
          <a:ext cx="540213" cy="31699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95650" rIns="85344" bIns="85344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/>
        </a:p>
      </dsp:txBody>
      <dsp:txXfrm>
        <a:off x="2476414" y="518619"/>
        <a:ext cx="540213" cy="3169919"/>
      </dsp:txXfrm>
    </dsp:sp>
    <dsp:sp modelId="{C8FDE833-83C3-8A4C-9C9B-837D143D7ADE}">
      <dsp:nvSpPr>
        <dsp:cNvPr id="0" name=""/>
        <dsp:cNvSpPr/>
      </dsp:nvSpPr>
      <dsp:spPr>
        <a:xfrm>
          <a:off x="2367960" y="375460"/>
          <a:ext cx="216906" cy="21690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EF94C9B-6863-A74D-AF2E-B8FA83214F90}">
      <dsp:nvSpPr>
        <dsp:cNvPr id="0" name=""/>
        <dsp:cNvSpPr/>
      </dsp:nvSpPr>
      <dsp:spPr>
        <a:xfrm rot="16200000">
          <a:off x="1619101" y="2049352"/>
          <a:ext cx="3169919" cy="10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650" bIns="0" numCol="1" spcCol="1270" anchor="t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NUTRITION</a:t>
          </a:r>
          <a:endParaRPr lang="en-US" sz="700" kern="1200" dirty="0"/>
        </a:p>
      </dsp:txBody>
      <dsp:txXfrm>
        <a:off x="1619101" y="2049352"/>
        <a:ext cx="3169919" cy="108453"/>
      </dsp:txXfrm>
    </dsp:sp>
    <dsp:sp modelId="{C5B591D8-2A59-ED41-BE4F-27FBB0579A80}">
      <dsp:nvSpPr>
        <dsp:cNvPr id="0" name=""/>
        <dsp:cNvSpPr/>
      </dsp:nvSpPr>
      <dsp:spPr>
        <a:xfrm>
          <a:off x="3258287" y="518619"/>
          <a:ext cx="540213" cy="31699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6AAAC0-CC91-9B4A-9318-B5FDB26C6DC1}">
      <dsp:nvSpPr>
        <dsp:cNvPr id="0" name=""/>
        <dsp:cNvSpPr/>
      </dsp:nvSpPr>
      <dsp:spPr>
        <a:xfrm>
          <a:off x="3149834" y="375460"/>
          <a:ext cx="216906" cy="21690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7FF703-A7C3-1B41-A200-5474355476FD}">
      <dsp:nvSpPr>
        <dsp:cNvPr id="0" name=""/>
        <dsp:cNvSpPr/>
      </dsp:nvSpPr>
      <dsp:spPr>
        <a:xfrm>
          <a:off x="1474939" y="0"/>
          <a:ext cx="1474939" cy="1235826"/>
        </a:xfrm>
        <a:prstGeom prst="trapezoid">
          <a:avLst>
            <a:gd name="adj" fmla="val 5967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 </a:t>
          </a:r>
          <a:endParaRPr lang="en-US" sz="6500" kern="1200" dirty="0"/>
        </a:p>
      </dsp:txBody>
      <dsp:txXfrm>
        <a:off x="1474939" y="0"/>
        <a:ext cx="1474939" cy="1235826"/>
      </dsp:txXfrm>
    </dsp:sp>
    <dsp:sp modelId="{EB57605A-BD97-5844-921D-0204F4C8DBA2}">
      <dsp:nvSpPr>
        <dsp:cNvPr id="0" name=""/>
        <dsp:cNvSpPr/>
      </dsp:nvSpPr>
      <dsp:spPr>
        <a:xfrm>
          <a:off x="737469" y="1235826"/>
          <a:ext cx="2949879" cy="1235826"/>
        </a:xfrm>
        <a:prstGeom prst="trapezoid">
          <a:avLst>
            <a:gd name="adj" fmla="val 5967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 </a:t>
          </a:r>
          <a:endParaRPr lang="en-US" sz="6500" kern="1200" dirty="0"/>
        </a:p>
      </dsp:txBody>
      <dsp:txXfrm>
        <a:off x="1253698" y="1235826"/>
        <a:ext cx="1917421" cy="1235826"/>
      </dsp:txXfrm>
    </dsp:sp>
    <dsp:sp modelId="{400AE51F-4988-054A-8DBA-96BD8D6AE613}">
      <dsp:nvSpPr>
        <dsp:cNvPr id="0" name=""/>
        <dsp:cNvSpPr/>
      </dsp:nvSpPr>
      <dsp:spPr>
        <a:xfrm>
          <a:off x="0" y="2471653"/>
          <a:ext cx="4424818" cy="1235826"/>
        </a:xfrm>
        <a:prstGeom prst="trapezoid">
          <a:avLst>
            <a:gd name="adj" fmla="val 5967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 </a:t>
          </a:r>
          <a:endParaRPr lang="en-US" sz="6500" kern="1200" dirty="0"/>
        </a:p>
      </dsp:txBody>
      <dsp:txXfrm>
        <a:off x="774343" y="2471653"/>
        <a:ext cx="2876132" cy="12358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3E0CE-2D69-C04F-8B03-30321CAD7BDD}">
      <dsp:nvSpPr>
        <dsp:cNvPr id="0" name=""/>
        <dsp:cNvSpPr/>
      </dsp:nvSpPr>
      <dsp:spPr>
        <a:xfrm rot="10800000">
          <a:off x="0" y="0"/>
          <a:ext cx="4502271" cy="1247242"/>
        </a:xfrm>
        <a:prstGeom prst="trapezoid">
          <a:avLst>
            <a:gd name="adj" fmla="val 6016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 </a:t>
          </a:r>
          <a:endParaRPr lang="en-US" sz="6500" kern="1200" dirty="0"/>
        </a:p>
      </dsp:txBody>
      <dsp:txXfrm rot="-10800000">
        <a:off x="787897" y="0"/>
        <a:ext cx="2926476" cy="1247242"/>
      </dsp:txXfrm>
    </dsp:sp>
    <dsp:sp modelId="{F77B51D0-0F53-014B-AFAF-42BD47812CF9}">
      <dsp:nvSpPr>
        <dsp:cNvPr id="0" name=""/>
        <dsp:cNvSpPr/>
      </dsp:nvSpPr>
      <dsp:spPr>
        <a:xfrm rot="10800000">
          <a:off x="750378" y="1247242"/>
          <a:ext cx="3001514" cy="1247242"/>
        </a:xfrm>
        <a:prstGeom prst="trapezoid">
          <a:avLst>
            <a:gd name="adj" fmla="val 6016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 </a:t>
          </a:r>
          <a:endParaRPr lang="en-US" sz="6500" kern="1200" dirty="0"/>
        </a:p>
      </dsp:txBody>
      <dsp:txXfrm rot="-10800000">
        <a:off x="1275643" y="1247242"/>
        <a:ext cx="1950984" cy="1247242"/>
      </dsp:txXfrm>
    </dsp:sp>
    <dsp:sp modelId="{6C41A442-E11B-7F45-816E-669483CED111}">
      <dsp:nvSpPr>
        <dsp:cNvPr id="0" name=""/>
        <dsp:cNvSpPr/>
      </dsp:nvSpPr>
      <dsp:spPr>
        <a:xfrm rot="10800000">
          <a:off x="1500757" y="2494484"/>
          <a:ext cx="1500757" cy="1247242"/>
        </a:xfrm>
        <a:prstGeom prst="trapezoid">
          <a:avLst>
            <a:gd name="adj" fmla="val 6016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 </a:t>
          </a:r>
          <a:endParaRPr lang="en-US" sz="6500" kern="1200" dirty="0"/>
        </a:p>
      </dsp:txBody>
      <dsp:txXfrm rot="-10800000">
        <a:off x="1500757" y="2494484"/>
        <a:ext cx="1500757" cy="12472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D649-40F0-7948-A4C5-A2C717697CB6}" type="datetimeFigureOut">
              <a:rPr lang="en-US" smtClean="0"/>
              <a:t>9/30/13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BDCCF8-95ED-AF4B-81F9-02F15092DD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D649-40F0-7948-A4C5-A2C717697CB6}" type="datetimeFigureOut">
              <a:rPr lang="en-US" smtClean="0"/>
              <a:t>9/30/13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CCF8-95ED-AF4B-81F9-02F15092DD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D649-40F0-7948-A4C5-A2C717697CB6}" type="datetimeFigureOut">
              <a:rPr lang="en-US" smtClean="0"/>
              <a:t>9/30/13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CCF8-95ED-AF4B-81F9-02F15092DD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D649-40F0-7948-A4C5-A2C717697CB6}" type="datetimeFigureOut">
              <a:rPr lang="en-US" smtClean="0"/>
              <a:t>9/30/13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CCF8-95ED-AF4B-81F9-02F15092DD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D649-40F0-7948-A4C5-A2C717697CB6}" type="datetimeFigureOut">
              <a:rPr lang="en-US" smtClean="0"/>
              <a:t>9/30/13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CCF8-95ED-AF4B-81F9-02F15092DD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D649-40F0-7948-A4C5-A2C717697CB6}" type="datetimeFigureOut">
              <a:rPr lang="en-US" smtClean="0"/>
              <a:t>9/30/13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CCF8-95ED-AF4B-81F9-02F15092DD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D649-40F0-7948-A4C5-A2C717697CB6}" type="datetimeFigureOut">
              <a:rPr lang="en-US" smtClean="0"/>
              <a:t>9/30/13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CCF8-95ED-AF4B-81F9-02F15092DD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D649-40F0-7948-A4C5-A2C717697CB6}" type="datetimeFigureOut">
              <a:rPr lang="en-US" smtClean="0"/>
              <a:t>9/30/13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CCF8-95ED-AF4B-81F9-02F15092DD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D649-40F0-7948-A4C5-A2C717697CB6}" type="datetimeFigureOut">
              <a:rPr lang="en-US" smtClean="0"/>
              <a:t>9/30/13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CCF8-95ED-AF4B-81F9-02F15092DD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D649-40F0-7948-A4C5-A2C717697CB6}" type="datetimeFigureOut">
              <a:rPr lang="en-US" smtClean="0"/>
              <a:t>9/30/13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CCF8-95ED-AF4B-81F9-02F15092DD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5D649-40F0-7948-A4C5-A2C717697CB6}" type="datetimeFigureOut">
              <a:rPr lang="en-US" smtClean="0"/>
              <a:t>9/30/13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DCCF8-95ED-AF4B-81F9-02F15092DD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E95D649-40F0-7948-A4C5-A2C717697CB6}" type="datetimeFigureOut">
              <a:rPr lang="en-US" smtClean="0"/>
              <a:t>9/30/13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1BDCCF8-95ED-AF4B-81F9-02F15092DD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4.xml"/><Relationship Id="rId12" Type="http://schemas.microsoft.com/office/2007/relationships/diagramDrawing" Target="../diagrams/drawing4.xml"/><Relationship Id="rId13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3.png"/><Relationship Id="rId8" Type="http://schemas.openxmlformats.org/officeDocument/2006/relationships/diagramData" Target="../diagrams/data4.xml"/><Relationship Id="rId9" Type="http://schemas.openxmlformats.org/officeDocument/2006/relationships/diagramLayout" Target="../diagrams/layout4.xml"/><Relationship Id="rId10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02184"/>
            <a:ext cx="8105800" cy="821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8142" lvl="0" algn="ctr">
              <a:lnSpc>
                <a:spcPct val="120138"/>
              </a:lnSpc>
              <a:spcBef>
                <a:spcPts val="322"/>
              </a:spcBef>
              <a:buClr>
                <a:srgbClr val="363636"/>
              </a:buClr>
              <a:buSzPct val="163398"/>
            </a:pPr>
            <a:r>
              <a:rPr lang="en-US" sz="2000" dirty="0" smtClean="0">
                <a:solidFill>
                  <a:srgbClr val="363636"/>
                </a:solidFill>
                <a:latin typeface="Arial"/>
                <a:ea typeface="Arial"/>
                <a:cs typeface="Arial"/>
                <a:sym typeface="Arial"/>
              </a:rPr>
              <a:t>We aren’t here to present a business model, we’re here to present the future of </a:t>
            </a:r>
            <a:r>
              <a:rPr lang="en-US" sz="2000" dirty="0" smtClean="0">
                <a:solidFill>
                  <a:srgbClr val="363636"/>
                </a:solidFill>
                <a:latin typeface="Arial"/>
                <a:ea typeface="Arial"/>
                <a:cs typeface="Arial"/>
                <a:sym typeface="Arial"/>
              </a:rPr>
              <a:t>healthcare</a:t>
            </a:r>
            <a:endParaRPr lang="en-US" sz="2000" dirty="0" smtClean="0">
              <a:solidFill>
                <a:srgbClr val="36363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47" y="3602042"/>
            <a:ext cx="2151303" cy="155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11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8469"/>
          </a:xfrm>
        </p:spPr>
        <p:txBody>
          <a:bodyPr/>
          <a:lstStyle/>
          <a:p>
            <a:r>
              <a:rPr lang="en-US" dirty="0" smtClean="0"/>
              <a:t>Who Are We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464098" y="2152221"/>
            <a:ext cx="619154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 smtClean="0"/>
              <a:t>Content will be 2 people’s bios</a:t>
            </a:r>
          </a:p>
          <a:p>
            <a:endParaRPr lang="en-US" dirty="0"/>
          </a:p>
          <a:p>
            <a:r>
              <a:rPr lang="en-US" dirty="0" smtClean="0"/>
              <a:t>WANT TO INTEGRATE THE FOLLOWING LOGOS/THEMES</a:t>
            </a:r>
          </a:p>
          <a:p>
            <a:r>
              <a:rPr lang="en-US" dirty="0" smtClean="0"/>
              <a:t>Education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West Point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Harvard Executive Education</a:t>
            </a:r>
          </a:p>
          <a:p>
            <a:r>
              <a:rPr lang="en-US" dirty="0" smtClean="0"/>
              <a:t>Corporate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Procter &amp; Gamble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Walmart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Reckitt Benckiser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74623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77" y="1993451"/>
            <a:ext cx="8229600" cy="1600200"/>
          </a:xfrm>
        </p:spPr>
        <p:txBody>
          <a:bodyPr/>
          <a:lstStyle/>
          <a:p>
            <a:r>
              <a:rPr lang="en-US" dirty="0" smtClean="0"/>
              <a:t>Content will be 4-5 Article Clippings</a:t>
            </a:r>
            <a:br>
              <a:rPr lang="en-US" dirty="0" smtClean="0"/>
            </a:br>
            <a:r>
              <a:rPr lang="en-US" dirty="0" smtClean="0"/>
              <a:t>Need good layout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121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9699" y="1245492"/>
            <a:ext cx="7558887" cy="2103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8142" lvl="0">
              <a:lnSpc>
                <a:spcPct val="120138"/>
              </a:lnSpc>
              <a:spcBef>
                <a:spcPts val="322"/>
              </a:spcBef>
              <a:buClr>
                <a:srgbClr val="363636"/>
              </a:buClr>
              <a:buSzPct val="163398"/>
            </a:pPr>
            <a:r>
              <a:rPr lang="en-US" sz="1400" dirty="0" smtClean="0">
                <a:solidFill>
                  <a:srgbClr val="363636"/>
                </a:solidFill>
              </a:rPr>
              <a:t>Need data visuals/</a:t>
            </a:r>
            <a:r>
              <a:rPr lang="en-US" sz="1400" dirty="0" err="1" smtClean="0">
                <a:solidFill>
                  <a:srgbClr val="363636"/>
                </a:solidFill>
              </a:rPr>
              <a:t>infographics</a:t>
            </a:r>
            <a:r>
              <a:rPr lang="en-US" sz="1400" dirty="0" smtClean="0">
                <a:solidFill>
                  <a:srgbClr val="363636"/>
                </a:solidFill>
              </a:rPr>
              <a:t> for the following facts:</a:t>
            </a:r>
          </a:p>
          <a:p>
            <a:pPr marL="218142" lvl="0">
              <a:lnSpc>
                <a:spcPct val="120138"/>
              </a:lnSpc>
              <a:spcBef>
                <a:spcPts val="322"/>
              </a:spcBef>
              <a:buClr>
                <a:srgbClr val="363636"/>
              </a:buClr>
              <a:buSzPct val="163398"/>
            </a:pPr>
            <a:r>
              <a:rPr lang="en-US" sz="1400" dirty="0" smtClean="0">
                <a:solidFill>
                  <a:srgbClr val="363636"/>
                </a:solidFill>
              </a:rPr>
              <a:t>Patients</a:t>
            </a:r>
            <a:endParaRPr lang="en-US" sz="1400" dirty="0">
              <a:solidFill>
                <a:srgbClr val="363636"/>
              </a:solidFill>
            </a:endParaRPr>
          </a:p>
          <a:p>
            <a:pPr marL="503892" lvl="0" indent="-285750">
              <a:lnSpc>
                <a:spcPct val="120138"/>
              </a:lnSpc>
              <a:spcBef>
                <a:spcPts val="322"/>
              </a:spcBef>
              <a:buClr>
                <a:srgbClr val="363636"/>
              </a:buClr>
              <a:buSzPct val="163398"/>
              <a:buFont typeface="Arial"/>
              <a:buChar char="•"/>
            </a:pPr>
            <a:r>
              <a:rPr lang="en-US" sz="1400" dirty="0">
                <a:solidFill>
                  <a:srgbClr val="363636"/>
                </a:solidFill>
              </a:rPr>
              <a:t>Prevention is broadly overlooked today</a:t>
            </a:r>
          </a:p>
          <a:p>
            <a:pPr marL="503892" lvl="0" indent="-285750">
              <a:lnSpc>
                <a:spcPct val="120138"/>
              </a:lnSpc>
              <a:spcBef>
                <a:spcPts val="322"/>
              </a:spcBef>
              <a:buClr>
                <a:srgbClr val="363636"/>
              </a:buClr>
              <a:buSzPct val="163398"/>
              <a:buFont typeface="Arial"/>
              <a:buChar char="•"/>
            </a:pPr>
            <a:r>
              <a:rPr lang="en-US" sz="1400" dirty="0">
                <a:solidFill>
                  <a:srgbClr val="363636"/>
                </a:solidFill>
              </a:rPr>
              <a:t>One-third of Americans who have diabetes don't know it</a:t>
            </a:r>
          </a:p>
          <a:p>
            <a:pPr marL="503892" lvl="0" indent="-285750">
              <a:lnSpc>
                <a:spcPct val="120138"/>
              </a:lnSpc>
              <a:spcBef>
                <a:spcPts val="322"/>
              </a:spcBef>
              <a:buClr>
                <a:srgbClr val="363636"/>
              </a:buClr>
              <a:buSzPct val="163398"/>
              <a:buFont typeface="Arial"/>
              <a:buChar char="•"/>
            </a:pPr>
            <a:r>
              <a:rPr lang="en-US" sz="1400" dirty="0">
                <a:solidFill>
                  <a:srgbClr val="363636"/>
                </a:solidFill>
              </a:rPr>
              <a:t>50% of men and 64% of women who died suddenly of a heart attack, never knew they had cardiovascular disease</a:t>
            </a:r>
          </a:p>
          <a:p>
            <a:pPr marL="503892" lvl="0" indent="-285750">
              <a:lnSpc>
                <a:spcPct val="120138"/>
              </a:lnSpc>
              <a:spcBef>
                <a:spcPts val="322"/>
              </a:spcBef>
              <a:buClr>
                <a:srgbClr val="363636"/>
              </a:buClr>
              <a:buSzPct val="163398"/>
              <a:buFont typeface="Arial"/>
              <a:buChar char="•"/>
            </a:pPr>
            <a:r>
              <a:rPr lang="en-US" sz="1400" dirty="0">
                <a:solidFill>
                  <a:srgbClr val="363636"/>
                </a:solidFill>
              </a:rPr>
              <a:t>66.3% of Americans are </a:t>
            </a:r>
            <a:r>
              <a:rPr lang="en-US" sz="1400" dirty="0" smtClean="0">
                <a:solidFill>
                  <a:srgbClr val="363636"/>
                </a:solidFill>
              </a:rPr>
              <a:t>overweight</a:t>
            </a:r>
            <a:endParaRPr lang="en-US" sz="1400" dirty="0">
              <a:solidFill>
                <a:srgbClr val="363636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32188"/>
          </a:xfrm>
        </p:spPr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936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Current System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99751" y="2134580"/>
            <a:ext cx="78496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Need graphics that can be used throughout for the following: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Doctors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Employers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Patients/Consumers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94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17087993"/>
              </p:ext>
            </p:extLst>
          </p:nvPr>
        </p:nvGraphicFramePr>
        <p:xfrm>
          <a:off x="4145338" y="1943876"/>
          <a:ext cx="4552743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4"/>
          <p:cNvSpPr txBox="1">
            <a:spLocks/>
          </p:cNvSpPr>
          <p:nvPr/>
        </p:nvSpPr>
        <p:spPr>
          <a:xfrm>
            <a:off x="324497" y="-11515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Need good graphic for silos on the left and circle design with a person in the middle on the right and would like a dynamic visual where they morph into the circle design on the right.</a:t>
            </a:r>
            <a:endParaRPr lang="en-US" sz="2400" dirty="0"/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503611758"/>
              </p:ext>
            </p:extLst>
          </p:nvPr>
        </p:nvGraphicFramePr>
        <p:xfrm>
          <a:off x="324497" y="1943876"/>
          <a:ext cx="382084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75183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126431" y="1904612"/>
            <a:ext cx="4424819" cy="3707480"/>
            <a:chOff x="1524000" y="1397000"/>
            <a:chExt cx="6484442" cy="4883252"/>
          </a:xfrm>
        </p:grpSpPr>
        <p:graphicFrame>
          <p:nvGraphicFramePr>
            <p:cNvPr id="3" name="Diagram 2"/>
            <p:cNvGraphicFramePr/>
            <p:nvPr>
              <p:extLst>
                <p:ext uri="{D42A27DB-BD31-4B8C-83A1-F6EECF244321}">
                  <p14:modId xmlns:p14="http://schemas.microsoft.com/office/powerpoint/2010/main" val="1320914361"/>
                </p:ext>
              </p:extLst>
            </p:nvPr>
          </p:nvGraphicFramePr>
          <p:xfrm>
            <a:off x="1524000" y="1397000"/>
            <a:ext cx="6484442" cy="48832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69657" y="5556965"/>
              <a:ext cx="698498" cy="56451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30398" y="3884491"/>
              <a:ext cx="799757" cy="646353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80193" y="2328633"/>
              <a:ext cx="779444" cy="62993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09915" y="3238138"/>
              <a:ext cx="799757" cy="646353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59758" y="3199419"/>
              <a:ext cx="799757" cy="64635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59637" y="3884491"/>
              <a:ext cx="799757" cy="646353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71414" y="3199419"/>
              <a:ext cx="799757" cy="646353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30051" y="3884491"/>
              <a:ext cx="799757" cy="646353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44798" y="3845772"/>
              <a:ext cx="799757" cy="646353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50827" y="1698697"/>
              <a:ext cx="779444" cy="62993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40549" y="2328633"/>
              <a:ext cx="779444" cy="62993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31657" y="5556965"/>
              <a:ext cx="698498" cy="564517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30618" y="5556965"/>
              <a:ext cx="698498" cy="564517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29776" y="5579506"/>
              <a:ext cx="698498" cy="564517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71171" y="5556965"/>
              <a:ext cx="698498" cy="564517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14297" y="5556965"/>
              <a:ext cx="698498" cy="564517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65048" y="4765564"/>
              <a:ext cx="698498" cy="564517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80802" y="4774879"/>
              <a:ext cx="698498" cy="564517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95549" y="4774879"/>
              <a:ext cx="698498" cy="564517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12797" y="4793985"/>
              <a:ext cx="698498" cy="564517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10388" y="4765564"/>
              <a:ext cx="698498" cy="564517"/>
            </a:xfrm>
            <a:prstGeom prst="rect">
              <a:avLst/>
            </a:prstGeom>
          </p:spPr>
        </p:pic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6057" y="7233365"/>
            <a:ext cx="698498" cy="56451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958011" y="5751017"/>
            <a:ext cx="3255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PATIENT POPULATION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-274847" y="4688762"/>
            <a:ext cx="1746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75%</a:t>
            </a:r>
          </a:p>
          <a:p>
            <a:pPr algn="ctr"/>
            <a:r>
              <a:rPr lang="en-US" dirty="0" smtClean="0"/>
              <a:t>Relatively Healthy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39787" y="3273051"/>
            <a:ext cx="1746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20%</a:t>
            </a:r>
          </a:p>
          <a:p>
            <a:pPr algn="ctr"/>
            <a:r>
              <a:rPr lang="en-US" dirty="0" smtClean="0"/>
              <a:t>At Risk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31464" y="2186590"/>
            <a:ext cx="1746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5% </a:t>
            </a:r>
          </a:p>
          <a:p>
            <a:pPr algn="ctr"/>
            <a:r>
              <a:rPr lang="en-US" dirty="0" err="1" smtClean="0"/>
              <a:t>Polychronic</a:t>
            </a:r>
            <a:endParaRPr lang="en-US" dirty="0"/>
          </a:p>
        </p:txBody>
      </p:sp>
      <p:graphicFrame>
        <p:nvGraphicFramePr>
          <p:cNvPr id="36" name="Diagram 35"/>
          <p:cNvGraphicFramePr/>
          <p:nvPr>
            <p:extLst>
              <p:ext uri="{D42A27DB-BD31-4B8C-83A1-F6EECF244321}">
                <p14:modId xmlns:p14="http://schemas.microsoft.com/office/powerpoint/2010/main" val="663836406"/>
              </p:ext>
            </p:extLst>
          </p:nvPr>
        </p:nvGraphicFramePr>
        <p:xfrm>
          <a:off x="3850754" y="1925707"/>
          <a:ext cx="4502271" cy="3741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38" name="Picture 3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96127" y="4483683"/>
            <a:ext cx="320870" cy="43661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48407" y="4494955"/>
            <a:ext cx="320870" cy="43661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27122" y="4844725"/>
            <a:ext cx="320870" cy="43661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54387" y="3271469"/>
            <a:ext cx="320870" cy="43661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75664" y="3273051"/>
            <a:ext cx="320870" cy="436618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6464" y="3287641"/>
            <a:ext cx="320870" cy="436618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34427" y="3273051"/>
            <a:ext cx="320870" cy="436618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9277" y="3847282"/>
            <a:ext cx="320870" cy="436618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27122" y="3903190"/>
            <a:ext cx="320870" cy="43661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75257" y="3873208"/>
            <a:ext cx="320870" cy="436618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59776" y="2050573"/>
            <a:ext cx="320870" cy="43661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94560" y="2050249"/>
            <a:ext cx="320870" cy="436618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35510" y="2050249"/>
            <a:ext cx="320870" cy="436618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0147" y="2050249"/>
            <a:ext cx="320870" cy="436618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10505" y="2603978"/>
            <a:ext cx="320870" cy="43661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80646" y="2603978"/>
            <a:ext cx="320870" cy="436618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27537" y="2611929"/>
            <a:ext cx="320870" cy="436618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87334" y="2603978"/>
            <a:ext cx="320870" cy="436618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31232" y="2614612"/>
            <a:ext cx="320870" cy="436618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23628" y="2079830"/>
            <a:ext cx="320870" cy="436618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88392" y="2079830"/>
            <a:ext cx="320870" cy="436618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4498077" y="1535280"/>
            <a:ext cx="3255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COST &amp; TIME BREAKDOWN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7809262" y="2186590"/>
            <a:ext cx="1334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45%</a:t>
            </a:r>
          </a:p>
          <a:p>
            <a:pPr algn="ctr"/>
            <a:r>
              <a:rPr lang="en-US" sz="1200" dirty="0" smtClean="0"/>
              <a:t>ER visits, noncompliance, high variation</a:t>
            </a:r>
            <a:endParaRPr lang="en-US" sz="1200" dirty="0"/>
          </a:p>
        </p:txBody>
      </p:sp>
      <p:sp>
        <p:nvSpPr>
          <p:cNvPr id="61" name="TextBox 60"/>
          <p:cNvSpPr txBox="1"/>
          <p:nvPr/>
        </p:nvSpPr>
        <p:spPr>
          <a:xfrm>
            <a:off x="7552102" y="3348278"/>
            <a:ext cx="13347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3</a:t>
            </a:r>
            <a:r>
              <a:rPr lang="en-US" sz="1200" dirty="0" smtClean="0"/>
              <a:t>5%</a:t>
            </a:r>
          </a:p>
          <a:p>
            <a:pPr algn="ctr"/>
            <a:r>
              <a:rPr lang="en-US" sz="1200" dirty="0" smtClean="0"/>
              <a:t>Infections, complications, </a:t>
            </a:r>
            <a:r>
              <a:rPr lang="en-US" sz="1200" dirty="0" err="1" smtClean="0"/>
              <a:t>rehospitalizations</a:t>
            </a:r>
            <a:endParaRPr lang="en-US" sz="1200" dirty="0"/>
          </a:p>
        </p:txBody>
      </p:sp>
      <p:sp>
        <p:nvSpPr>
          <p:cNvPr id="62" name="TextBox 61"/>
          <p:cNvSpPr txBox="1"/>
          <p:nvPr/>
        </p:nvSpPr>
        <p:spPr>
          <a:xfrm>
            <a:off x="7191004" y="4819621"/>
            <a:ext cx="1334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20%</a:t>
            </a:r>
          </a:p>
          <a:p>
            <a:pPr algn="ctr"/>
            <a:r>
              <a:rPr lang="en-US" sz="1200" dirty="0" smtClean="0"/>
              <a:t>Primary Care</a:t>
            </a:r>
            <a:endParaRPr lang="en-US" sz="1200" dirty="0"/>
          </a:p>
        </p:txBody>
      </p:sp>
      <p:sp>
        <p:nvSpPr>
          <p:cNvPr id="63" name="TextBox 62"/>
          <p:cNvSpPr txBox="1"/>
          <p:nvPr/>
        </p:nvSpPr>
        <p:spPr>
          <a:xfrm>
            <a:off x="531464" y="264617"/>
            <a:ext cx="7994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Need Graphic Design on This &amp; Need dynamic version where the right slide is flipped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7018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3402</TotalTime>
  <Words>238</Words>
  <Application>Microsoft Macintosh PowerPoint</Application>
  <PresentationFormat>On-screen Show (4:3)</PresentationFormat>
  <Paragraphs>58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Executive</vt:lpstr>
      <vt:lpstr>PowerPoint Presentation</vt:lpstr>
      <vt:lpstr>Who Are We</vt:lpstr>
      <vt:lpstr>Content will be 4-5 Article Clippings Need good layout</vt:lpstr>
      <vt:lpstr>The problem</vt:lpstr>
      <vt:lpstr>The Current System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Questions</dc:title>
  <dc:creator>keenan beasley</dc:creator>
  <cp:lastModifiedBy>Dionna McPhatter</cp:lastModifiedBy>
  <cp:revision>24</cp:revision>
  <dcterms:created xsi:type="dcterms:W3CDTF">2013-07-29T19:53:21Z</dcterms:created>
  <dcterms:modified xsi:type="dcterms:W3CDTF">2013-10-02T22:42:08Z</dcterms:modified>
</cp:coreProperties>
</file>