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07760-BB18-471E-9DAD-FF451CFAA241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8A99C-9F30-470E-98C0-E1CAC04D9D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9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2D268-BD1F-4A37-B31A-A424371B85E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5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06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80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04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06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82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4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10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24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9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EEA36-788F-4584-9AF2-BC4B0B2F3DB4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71D20-CAA0-4E1A-9F54-9AB5881B4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39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5360" y="640878"/>
            <a:ext cx="9153198" cy="5948537"/>
            <a:chOff x="-9226" y="0"/>
            <a:chExt cx="9179793" cy="687855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2223" y="0"/>
              <a:ext cx="2642338" cy="162665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4511" y="0"/>
              <a:ext cx="2168869" cy="162665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226" y="0"/>
              <a:ext cx="1526730" cy="199783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8579" y="1480923"/>
              <a:ext cx="4012432" cy="28030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223940" y="3919796"/>
              <a:ext cx="3367573" cy="25256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77534" y="1858456"/>
              <a:ext cx="3020269" cy="226520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8407" y="4284013"/>
              <a:ext cx="3486479" cy="258240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266345"/>
              <a:ext cx="3482950" cy="261221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1768" y="0"/>
              <a:ext cx="3078799" cy="177281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3112" y="1480923"/>
              <a:ext cx="3737455" cy="2803091"/>
            </a:xfrm>
            <a:prstGeom prst="rect">
              <a:avLst/>
            </a:prstGeom>
          </p:spPr>
        </p:pic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5A1B6-0134-4A53-BB28-F12D13CCB850}" type="slidenum">
              <a:rPr lang="en-GB" smtClean="0"/>
              <a:t>1</a:t>
            </a:fld>
            <a:endParaRPr lang="en-GB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2488" y="220578"/>
            <a:ext cx="49685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000" dirty="0" smtClean="0"/>
              <a:t>Field Research Photos</a:t>
            </a:r>
            <a:endParaRPr lang="en-GB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-5360" y="6515445"/>
            <a:ext cx="9153198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24" name="Slide Number Placeholder 3"/>
          <p:cNvSpPr txBox="1">
            <a:spLocks/>
          </p:cNvSpPr>
          <p:nvPr/>
        </p:nvSpPr>
        <p:spPr>
          <a:xfrm>
            <a:off x="6876256" y="649828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167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Stanway</dc:creator>
  <cp:lastModifiedBy>Ben Stanway</cp:lastModifiedBy>
  <cp:revision>1</cp:revision>
  <dcterms:created xsi:type="dcterms:W3CDTF">2013-09-29T13:51:58Z</dcterms:created>
  <dcterms:modified xsi:type="dcterms:W3CDTF">2013-09-29T13:52:13Z</dcterms:modified>
</cp:coreProperties>
</file>