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60" r:id="rId3"/>
    <p:sldId id="261" r:id="rId4"/>
    <p:sldId id="262" r:id="rId5"/>
    <p:sldId id="263" r:id="rId6"/>
    <p:sldId id="273" r:id="rId7"/>
    <p:sldId id="265" r:id="rId8"/>
    <p:sldId id="272" r:id="rId9"/>
    <p:sldId id="267" r:id="rId10"/>
    <p:sldId id="27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B74F5-AEBA-49AE-9028-71C638AA54D2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44217-D231-4240-B919-579BAB078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7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44217-D231-4240-B919-579BAB078D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1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4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5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6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41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8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3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6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0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9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4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8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B6E70-3636-48F6-A472-AA97D7567061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5CE90-4D20-4EFE-8358-D9C8FBA4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7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50" y="2438400"/>
            <a:ext cx="2959100" cy="107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7900" y="12954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Preferred design/style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freakingnews.com/images/app_images/airplane-wind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5412"/>
            <a:ext cx="413385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8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blogcdn.com/www.gadling.com/media/2011/11/airplane-window-by-femmefm-for-gad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4200525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0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rising.blackstar.com/wp-content/uploads/2009/05/airplane_window-wignall-450x3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428625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676400"/>
            <a:ext cx="1676400" cy="19812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2590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loud Callout 28"/>
          <p:cNvSpPr/>
          <p:nvPr/>
        </p:nvSpPr>
        <p:spPr>
          <a:xfrm>
            <a:off x="2305050" y="1828800"/>
            <a:ext cx="609600" cy="3810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213100" y="2667000"/>
            <a:ext cx="47128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dirty="0" err="1" smtClean="0"/>
              <a:t>Wanna</a:t>
            </a:r>
            <a:r>
              <a:rPr lang="en-US" sz="6600" i="1" dirty="0" err="1" smtClean="0">
                <a:solidFill>
                  <a:schemeClr val="accent1"/>
                </a:solidFill>
              </a:rPr>
              <a:t>Travel</a:t>
            </a:r>
            <a:endParaRPr lang="en-US" sz="6600" i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Capital and lower case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676400"/>
            <a:ext cx="1676400" cy="19812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362200" y="2590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Callout 8"/>
          <p:cNvSpPr/>
          <p:nvPr/>
        </p:nvSpPr>
        <p:spPr>
          <a:xfrm>
            <a:off x="2305050" y="1828800"/>
            <a:ext cx="609600" cy="3810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13100" y="2667000"/>
            <a:ext cx="45095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dirty="0" err="1" smtClean="0"/>
              <a:t>wanna</a:t>
            </a:r>
            <a:r>
              <a:rPr lang="en-US" sz="6600" i="1" dirty="0" err="1" smtClean="0">
                <a:solidFill>
                  <a:schemeClr val="accent1"/>
                </a:solidFill>
              </a:rPr>
              <a:t>travel</a:t>
            </a:r>
            <a:endParaRPr lang="en-US" sz="6600" i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Lower case letters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7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676400"/>
            <a:ext cx="1676400" cy="16764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2590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loud Callout 28"/>
          <p:cNvSpPr/>
          <p:nvPr/>
        </p:nvSpPr>
        <p:spPr>
          <a:xfrm>
            <a:off x="2305050" y="1828800"/>
            <a:ext cx="609600" cy="3810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213100" y="1981200"/>
            <a:ext cx="47128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dirty="0" err="1" smtClean="0"/>
              <a:t>Wanna</a:t>
            </a:r>
            <a:r>
              <a:rPr lang="en-US" sz="6600" i="1" dirty="0" err="1" smtClean="0">
                <a:solidFill>
                  <a:schemeClr val="accent1"/>
                </a:solidFill>
              </a:rPr>
              <a:t>Travel</a:t>
            </a:r>
            <a:endParaRPr lang="en-US" sz="6600" i="1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Capital and lower case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676400"/>
            <a:ext cx="1676400" cy="16764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362200" y="2590800"/>
            <a:ext cx="838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Callout 8"/>
          <p:cNvSpPr/>
          <p:nvPr/>
        </p:nvSpPr>
        <p:spPr>
          <a:xfrm>
            <a:off x="2305050" y="1828800"/>
            <a:ext cx="609600" cy="3810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13100" y="1981200"/>
            <a:ext cx="45095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dirty="0" err="1" smtClean="0"/>
              <a:t>wanna</a:t>
            </a:r>
            <a:r>
              <a:rPr lang="en-US" sz="6600" i="1" dirty="0" err="1" smtClean="0">
                <a:solidFill>
                  <a:schemeClr val="accent1"/>
                </a:solidFill>
              </a:rPr>
              <a:t>travel</a:t>
            </a:r>
            <a:endParaRPr lang="en-US" sz="6600" i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Lower case letters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2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676400"/>
            <a:ext cx="1676400" cy="16764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2590800"/>
            <a:ext cx="806450" cy="27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loud Callout 28"/>
          <p:cNvSpPr/>
          <p:nvPr/>
        </p:nvSpPr>
        <p:spPr>
          <a:xfrm>
            <a:off x="2247900" y="1828800"/>
            <a:ext cx="666750" cy="381000"/>
          </a:xfrm>
          <a:prstGeom prst="cloudCallout">
            <a:avLst>
              <a:gd name="adj1" fmla="val -10833"/>
              <a:gd name="adj2" fmla="val 27500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24200" y="2438400"/>
            <a:ext cx="88900" cy="406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971800" y="2133600"/>
            <a:ext cx="38943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dirty="0" err="1" smtClean="0"/>
              <a:t>Wanna</a:t>
            </a:r>
            <a:r>
              <a:rPr lang="en-US" sz="5400" i="1" dirty="0" err="1">
                <a:solidFill>
                  <a:schemeClr val="accent1"/>
                </a:solidFill>
              </a:rPr>
              <a:t>T</a:t>
            </a:r>
            <a:r>
              <a:rPr lang="en-US" sz="5400" i="1" dirty="0" err="1" smtClean="0">
                <a:solidFill>
                  <a:schemeClr val="accent1"/>
                </a:solidFill>
              </a:rPr>
              <a:t>ravel</a:t>
            </a:r>
            <a:endParaRPr lang="en-US" sz="5400" i="1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Capital and lower case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8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loud Callout 28"/>
          <p:cNvSpPr/>
          <p:nvPr/>
        </p:nvSpPr>
        <p:spPr>
          <a:xfrm>
            <a:off x="1981200" y="1828800"/>
            <a:ext cx="1092200" cy="444121"/>
          </a:xfrm>
          <a:prstGeom prst="cloudCallout">
            <a:avLst>
              <a:gd name="adj1" fmla="val -10833"/>
              <a:gd name="adj2" fmla="val 27500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752600" y="1676400"/>
            <a:ext cx="1676400" cy="16764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590800" y="2362200"/>
            <a:ext cx="533400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133600" y="2362200"/>
            <a:ext cx="457200" cy="304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133600" y="25908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438400" y="2692021"/>
            <a:ext cx="228600" cy="304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438400" y="2743200"/>
            <a:ext cx="342900" cy="25362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124200" y="2438400"/>
            <a:ext cx="88900" cy="406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971800" y="2133600"/>
            <a:ext cx="37273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dirty="0" smtClean="0">
                <a:solidFill>
                  <a:srgbClr val="92D050"/>
                </a:solidFill>
              </a:rPr>
              <a:t>wanna</a:t>
            </a:r>
            <a:r>
              <a:rPr lang="en-US" sz="5400" i="1" dirty="0" smtClean="0">
                <a:solidFill>
                  <a:schemeClr val="accent1"/>
                </a:solidFill>
              </a:rPr>
              <a:t>travel</a:t>
            </a:r>
            <a:endParaRPr lang="en-US" sz="5400" i="1" dirty="0">
              <a:solidFill>
                <a:schemeClr val="accent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62200" y="2590800"/>
            <a:ext cx="806450" cy="27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58727" y="533400"/>
            <a:ext cx="442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Lower case letters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95987" y="2232818"/>
            <a:ext cx="2028825" cy="685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362325" y="2232818"/>
            <a:ext cx="2024062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42987" y="2232818"/>
            <a:ext cx="1752600" cy="685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 descr="http://upload.wikimedia.org/wikipedia/en/b/b2/KAYAK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" y="1242218"/>
            <a:ext cx="25146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heapTicke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2" y="1518443"/>
            <a:ext cx="2028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Expedia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987" y="1470818"/>
            <a:ext cx="1524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rbit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2" y="2461418"/>
            <a:ext cx="1362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riceline.co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87" y="2466181"/>
            <a:ext cx="1819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Travelocity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2" y="2175668"/>
            <a:ext cx="18478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logo ViajaNe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2" y="3452018"/>
            <a:ext cx="16192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http://www.suntoweltravel.com/files/d1e5-75ck1skx870z-3z5xm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7" y="3223418"/>
            <a:ext cx="25908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Find Cheap Flights Fast at Farecompa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2" y="3729831"/>
            <a:ext cx="22288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C:\Users\reloaded\Documents\WannaTravel\images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5128418"/>
            <a:ext cx="56673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7"/>
          <p:cNvSpPr txBox="1"/>
          <p:nvPr/>
        </p:nvSpPr>
        <p:spPr>
          <a:xfrm>
            <a:off x="1530350" y="5001418"/>
            <a:ext cx="1951037" cy="58420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annatravel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84300" y="4671218"/>
            <a:ext cx="1987550" cy="461963"/>
          </a:xfrm>
          <a:prstGeom prst="rect">
            <a:avLst/>
          </a:prstGeom>
          <a:gradFill flip="none" rotWithShape="1">
            <a:gsLst>
              <a:gs pos="18000">
                <a:schemeClr val="accent1"/>
              </a:gs>
              <a:gs pos="0">
                <a:schemeClr val="bg1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ight Triangle 16"/>
          <p:cNvSpPr/>
          <p:nvPr/>
        </p:nvSpPr>
        <p:spPr>
          <a:xfrm rot="20153835">
            <a:off x="2479675" y="4698206"/>
            <a:ext cx="92075" cy="1587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Pentagon 17"/>
          <p:cNvSpPr/>
          <p:nvPr/>
        </p:nvSpPr>
        <p:spPr>
          <a:xfrm rot="19982315">
            <a:off x="2386012" y="4810918"/>
            <a:ext cx="284163" cy="55563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Pentagon 18"/>
          <p:cNvSpPr/>
          <p:nvPr/>
        </p:nvSpPr>
        <p:spPr>
          <a:xfrm rot="13871852">
            <a:off x="2341562" y="4807744"/>
            <a:ext cx="109537" cy="6191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2338387" y="5052218"/>
            <a:ext cx="26352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62"/>
          <p:cNvSpPr txBox="1">
            <a:spLocks noChangeArrowheads="1"/>
          </p:cNvSpPr>
          <p:nvPr/>
        </p:nvSpPr>
        <p:spPr bwMode="auto">
          <a:xfrm>
            <a:off x="1347787" y="4671218"/>
            <a:ext cx="847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US" sz="1200" i="1">
                <a:solidFill>
                  <a:schemeClr val="bg1"/>
                </a:solidFill>
              </a:rPr>
              <a:t>Gate</a:t>
            </a:r>
            <a:r>
              <a:rPr lang="en-US" i="1">
                <a:solidFill>
                  <a:schemeClr val="bg1"/>
                </a:solidFill>
              </a:rPr>
              <a:t> </a:t>
            </a:r>
            <a:r>
              <a:rPr lang="en-US" sz="2400" i="1">
                <a:solidFill>
                  <a:schemeClr val="bg1"/>
                </a:solidFill>
              </a:rPr>
              <a:t>17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2185987" y="4671218"/>
            <a:ext cx="0" cy="441325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795587" y="4671218"/>
            <a:ext cx="0" cy="441325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887662" y="4918868"/>
            <a:ext cx="365125" cy="0"/>
          </a:xfrm>
          <a:prstGeom prst="straightConnector1">
            <a:avLst/>
          </a:prstGeom>
          <a:ln w="476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587898" y="4114800"/>
            <a:ext cx="1676400" cy="1676400"/>
          </a:xfrm>
          <a:prstGeom prst="round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4197498" y="5029200"/>
            <a:ext cx="806450" cy="27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26098" y="4800600"/>
            <a:ext cx="533400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968898" y="4800600"/>
            <a:ext cx="457200" cy="304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968898" y="5029200"/>
            <a:ext cx="228600" cy="762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4273698" y="5130421"/>
            <a:ext cx="228600" cy="304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273698" y="5181600"/>
            <a:ext cx="342900" cy="25362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loud Callout 31"/>
          <p:cNvSpPr/>
          <p:nvPr/>
        </p:nvSpPr>
        <p:spPr>
          <a:xfrm>
            <a:off x="4083198" y="4267200"/>
            <a:ext cx="666750" cy="381000"/>
          </a:xfrm>
          <a:prstGeom prst="cloudCallout">
            <a:avLst>
              <a:gd name="adj1" fmla="val -10833"/>
              <a:gd name="adj2" fmla="val 27500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959498" y="4876800"/>
            <a:ext cx="88900" cy="406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807098" y="4572000"/>
            <a:ext cx="37273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dirty="0" smtClean="0"/>
              <a:t>wanna</a:t>
            </a:r>
            <a:r>
              <a:rPr lang="en-US" sz="5400" i="1" dirty="0" smtClean="0">
                <a:solidFill>
                  <a:schemeClr val="accent1"/>
                </a:solidFill>
              </a:rPr>
              <a:t>travel</a:t>
            </a:r>
            <a:endParaRPr lang="en-US" sz="54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40</Words>
  <Application>Microsoft Office PowerPoint</Application>
  <PresentationFormat>On-screen Show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Herlign David</dc:creator>
  <cp:lastModifiedBy>Herlign David</cp:lastModifiedBy>
  <cp:revision>20</cp:revision>
  <dcterms:created xsi:type="dcterms:W3CDTF">2013-02-01T20:45:24Z</dcterms:created>
  <dcterms:modified xsi:type="dcterms:W3CDTF">2013-09-27T17:56:26Z</dcterms:modified>
</cp:coreProperties>
</file>