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0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0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30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03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17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56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7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9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92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38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15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6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272C3-54BA-4447-B45D-DAC8ECE23B3E}" type="datetimeFigureOut">
              <a:rPr lang="en-GB" smtClean="0"/>
              <a:t>31/03/2013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354BC-57B6-417A-AF2F-7441596BD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27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77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19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809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Florence</dc:creator>
  <cp:lastModifiedBy>Florence</cp:lastModifiedBy>
  <cp:revision>2</cp:revision>
  <dcterms:created xsi:type="dcterms:W3CDTF">2013-03-31T09:06:23Z</dcterms:created>
  <dcterms:modified xsi:type="dcterms:W3CDTF">2013-03-31T09:15:52Z</dcterms:modified>
</cp:coreProperties>
</file>