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71" r:id="rId4"/>
    <p:sldId id="281" r:id="rId5"/>
    <p:sldId id="272" r:id="rId6"/>
    <p:sldId id="275" r:id="rId7"/>
    <p:sldId id="273" r:id="rId8"/>
    <p:sldId id="276" r:id="rId9"/>
    <p:sldId id="279" r:id="rId10"/>
    <p:sldId id="282" r:id="rId11"/>
    <p:sldId id="283" r:id="rId12"/>
    <p:sldId id="284" r:id="rId13"/>
    <p:sldId id="285" r:id="rId14"/>
    <p:sldId id="28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  <a:srgbClr val="7ABC3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58633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4046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16679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91083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84828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67836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92457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29390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07802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4637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4043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88421-E169-45C2-9C41-19A6149B1748}" type="datetimeFigureOut">
              <a:rPr lang="en-SG" smtClean="0"/>
              <a:t>20/8/2013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9E8CF-3444-477A-80CF-E2FD76F0CD0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14723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1"/>
          <a:stretch/>
        </p:blipFill>
        <p:spPr bwMode="auto">
          <a:xfrm>
            <a:off x="309513" y="1418391"/>
            <a:ext cx="3254375" cy="277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692696"/>
            <a:ext cx="3001963" cy="387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853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8847460" cy="284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476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78397" y="2852936"/>
            <a:ext cx="1850858" cy="273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596" y="1274064"/>
            <a:ext cx="6464808" cy="43098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3" y="2340141"/>
            <a:ext cx="1008113" cy="15121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518" y="3140968"/>
            <a:ext cx="915762" cy="137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40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78397" y="2852936"/>
            <a:ext cx="1850858" cy="273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596" y="1274064"/>
            <a:ext cx="6464808" cy="43098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63688" y="2829586"/>
            <a:ext cx="5688632" cy="523220"/>
          </a:xfrm>
          <a:prstGeom prst="rect">
            <a:avLst/>
          </a:prstGeom>
          <a:solidFill>
            <a:schemeClr val="tx1">
              <a:alpha val="1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597" y="3355301"/>
            <a:ext cx="1072164" cy="7520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808" y="3355301"/>
            <a:ext cx="974552" cy="7520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355301"/>
            <a:ext cx="821768" cy="7520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355301"/>
            <a:ext cx="492269" cy="73979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680" y="3356992"/>
            <a:ext cx="402524" cy="750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91680" y="2833772"/>
            <a:ext cx="5688632" cy="52322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2400 DVDs, 10 electric drills, 200 children items and more in your block. Why buy when you can borrow?</a:t>
            </a:r>
            <a:endParaRPr lang="en-SG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52806"/>
            <a:ext cx="1011576" cy="75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356992"/>
            <a:ext cx="1081233" cy="7503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013" y="3356992"/>
            <a:ext cx="1106115" cy="73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15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016" y="1319784"/>
            <a:ext cx="6601968" cy="42184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7"/>
          <a:stretch/>
        </p:blipFill>
        <p:spPr>
          <a:xfrm>
            <a:off x="2051720" y="2951405"/>
            <a:ext cx="949077" cy="12240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59832" y="3913311"/>
            <a:ext cx="4608512" cy="307777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Angela is offering hourly housekeeping at $13 per hour</a:t>
            </a:r>
            <a:endParaRPr lang="en-SG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9832" y="2204864"/>
            <a:ext cx="3312369" cy="523220"/>
          </a:xfrm>
          <a:prstGeom prst="rect">
            <a:avLst/>
          </a:prstGeom>
          <a:solidFill>
            <a:schemeClr val="tx1">
              <a:lumMod val="50000"/>
              <a:lumOff val="50000"/>
              <a:alpha val="21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 is offering professional home-call beauty services at low rates</a:t>
            </a:r>
            <a:endParaRPr lang="en-SG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789" y="2284263"/>
            <a:ext cx="1032011" cy="137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7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596" y="1274064"/>
            <a:ext cx="6464808" cy="43098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31840" y="2185700"/>
            <a:ext cx="3960440" cy="523220"/>
          </a:xfrm>
          <a:prstGeom prst="rect">
            <a:avLst/>
          </a:prstGeom>
          <a:solidFill>
            <a:schemeClr val="tx1">
              <a:lumMod val="50000"/>
              <a:lumOff val="50000"/>
              <a:alpha val="2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Noor, a non-professional guitar enthusiast, will teach beginner guitar for only $5 per lesson</a:t>
            </a:r>
            <a:endParaRPr lang="en-SG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" t="14072"/>
          <a:stretch/>
        </p:blipFill>
        <p:spPr>
          <a:xfrm>
            <a:off x="1835696" y="2132856"/>
            <a:ext cx="1225727" cy="16561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924" y="2960948"/>
            <a:ext cx="1002808" cy="15042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17548" y="3941940"/>
            <a:ext cx="4176464" cy="523220"/>
          </a:xfrm>
          <a:prstGeom prst="rect">
            <a:avLst/>
          </a:prstGeom>
          <a:solidFill>
            <a:schemeClr val="tx1">
              <a:lumMod val="50000"/>
              <a:lumOff val="50000"/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Siew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Fong, an architecture undergraduate, will design your home from only $200</a:t>
            </a:r>
            <a:endParaRPr lang="en-SG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3860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618588"/>
            <a:ext cx="1368151" cy="10131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19872" y="2708920"/>
            <a:ext cx="3312368" cy="307777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 is offering dog walking at $10 per hour</a:t>
            </a:r>
            <a:endParaRPr lang="en-SG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05" y="3429000"/>
            <a:ext cx="1504212" cy="1002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9672" y="3933056"/>
            <a:ext cx="4069494" cy="307777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Jill will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assemble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IKEA furniture for $20 per piece</a:t>
            </a:r>
            <a:endParaRPr lang="en-SG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757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216" y="1271016"/>
            <a:ext cx="6449568" cy="431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44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016" y="1319784"/>
            <a:ext cx="6601968" cy="421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06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87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56" y="1600200"/>
            <a:ext cx="6760487" cy="4525963"/>
          </a:xfrm>
        </p:spPr>
      </p:pic>
    </p:spTree>
    <p:extLst>
      <p:ext uri="{BB962C8B-B14F-4D97-AF65-F5344CB8AC3E}">
        <p14:creationId xmlns:p14="http://schemas.microsoft.com/office/powerpoint/2010/main" val="796887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7452320" cy="409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01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16" y="649224"/>
            <a:ext cx="8354568" cy="555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0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8" y="647700"/>
            <a:ext cx="8345424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03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2439</TotalTime>
  <Words>97</Words>
  <Application>Microsoft Office PowerPoint</Application>
  <PresentationFormat>On-screen Show (4:3)</PresentationFormat>
  <Paragraphs>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Hon Meng</dc:creator>
  <cp:lastModifiedBy>Hon Meng</cp:lastModifiedBy>
  <cp:revision>61</cp:revision>
  <dcterms:created xsi:type="dcterms:W3CDTF">2013-07-17T06:30:07Z</dcterms:created>
  <dcterms:modified xsi:type="dcterms:W3CDTF">2013-08-20T06:50:45Z</dcterms:modified>
</cp:coreProperties>
</file>