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403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51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19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240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3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71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4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55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17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0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64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91842-4FB4-6542-8410-5A9B1B6FA687}" type="datetimeFigureOut">
              <a:rPr lang="en-US" smtClean="0"/>
              <a:t>9/3/2013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66ED3-E6FE-0E47-A28E-647DE63D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89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3496235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643" y="209923"/>
            <a:ext cx="7010715" cy="31219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119" y="3670784"/>
            <a:ext cx="7065762" cy="277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35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NUedge TOM">
      <a:dk1>
        <a:sysClr val="windowText" lastClr="000000"/>
      </a:dk1>
      <a:lt1>
        <a:sysClr val="window" lastClr="FFFFFF"/>
      </a:lt1>
      <a:dk2>
        <a:srgbClr val="565659"/>
      </a:dk2>
      <a:lt2>
        <a:srgbClr val="1A90AA"/>
      </a:lt2>
      <a:accent1>
        <a:srgbClr val="1070A7"/>
      </a:accent1>
      <a:accent2>
        <a:srgbClr val="449A7A"/>
      </a:accent2>
      <a:accent3>
        <a:srgbClr val="FBA81A"/>
      </a:accent3>
      <a:accent4>
        <a:srgbClr val="C27B39"/>
      </a:accent4>
      <a:accent5>
        <a:srgbClr val="D12B27"/>
      </a:accent5>
      <a:accent6>
        <a:srgbClr val="68256B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Wood</dc:creator>
  <cp:lastModifiedBy>Mathew McGann</cp:lastModifiedBy>
  <cp:revision>4</cp:revision>
  <dcterms:created xsi:type="dcterms:W3CDTF">2013-07-24T09:07:21Z</dcterms:created>
  <dcterms:modified xsi:type="dcterms:W3CDTF">2013-09-03T05:38:37Z</dcterms:modified>
</cp:coreProperties>
</file>