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398"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26C333-A877-4874-B0C1-9E8B11B3ED5B}" type="datetimeFigureOut">
              <a:rPr lang="en-US" smtClean="0"/>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72B82-56A1-4540-8B98-610FEA4103C2}" type="slidenum">
              <a:rPr lang="en-US" smtClean="0"/>
              <a:t>‹#›</a:t>
            </a:fld>
            <a:endParaRPr lang="en-US"/>
          </a:p>
        </p:txBody>
      </p:sp>
    </p:spTree>
    <p:extLst>
      <p:ext uri="{BB962C8B-B14F-4D97-AF65-F5344CB8AC3E}">
        <p14:creationId xmlns:p14="http://schemas.microsoft.com/office/powerpoint/2010/main" val="3779530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26C333-A877-4874-B0C1-9E8B11B3ED5B}" type="datetimeFigureOut">
              <a:rPr lang="en-US" smtClean="0"/>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72B82-56A1-4540-8B98-610FEA4103C2}" type="slidenum">
              <a:rPr lang="en-US" smtClean="0"/>
              <a:t>‹#›</a:t>
            </a:fld>
            <a:endParaRPr lang="en-US"/>
          </a:p>
        </p:txBody>
      </p:sp>
    </p:spTree>
    <p:extLst>
      <p:ext uri="{BB962C8B-B14F-4D97-AF65-F5344CB8AC3E}">
        <p14:creationId xmlns:p14="http://schemas.microsoft.com/office/powerpoint/2010/main" val="2741941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26C333-A877-4874-B0C1-9E8B11B3ED5B}" type="datetimeFigureOut">
              <a:rPr lang="en-US" smtClean="0"/>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72B82-56A1-4540-8B98-610FEA4103C2}" type="slidenum">
              <a:rPr lang="en-US" smtClean="0"/>
              <a:t>‹#›</a:t>
            </a:fld>
            <a:endParaRPr lang="en-US"/>
          </a:p>
        </p:txBody>
      </p:sp>
    </p:spTree>
    <p:extLst>
      <p:ext uri="{BB962C8B-B14F-4D97-AF65-F5344CB8AC3E}">
        <p14:creationId xmlns:p14="http://schemas.microsoft.com/office/powerpoint/2010/main" val="20169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26C333-A877-4874-B0C1-9E8B11B3ED5B}" type="datetimeFigureOut">
              <a:rPr lang="en-US" smtClean="0"/>
              <a:t>8/27/2013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272B82-56A1-4540-8B98-610FEA4103C2}" type="slidenum">
              <a:rPr lang="en-US" smtClean="0"/>
              <a:t>‹#›</a:t>
            </a:fld>
            <a:endParaRPr lang="en-US"/>
          </a:p>
        </p:txBody>
      </p:sp>
    </p:spTree>
    <p:extLst>
      <p:ext uri="{BB962C8B-B14F-4D97-AF65-F5344CB8AC3E}">
        <p14:creationId xmlns:p14="http://schemas.microsoft.com/office/powerpoint/2010/main" val="1985399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26C333-A877-4874-B0C1-9E8B11B3ED5B}" type="datetimeFigureOut">
              <a:rPr lang="en-US" smtClean="0"/>
              <a:t>8/27/2013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272B82-56A1-4540-8B98-610FEA4103C2}" type="slidenum">
              <a:rPr lang="en-US" smtClean="0"/>
              <a:t>‹#›</a:t>
            </a:fld>
            <a:endParaRPr lang="en-US"/>
          </a:p>
        </p:txBody>
      </p:sp>
    </p:spTree>
    <p:extLst>
      <p:ext uri="{BB962C8B-B14F-4D97-AF65-F5344CB8AC3E}">
        <p14:creationId xmlns:p14="http://schemas.microsoft.com/office/powerpoint/2010/main" val="486574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26C333-A877-4874-B0C1-9E8B11B3ED5B}" type="datetimeFigureOut">
              <a:rPr lang="en-US" smtClean="0"/>
              <a:t>8/27/2013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272B82-56A1-4540-8B98-610FEA4103C2}" type="slidenum">
              <a:rPr lang="en-US" smtClean="0"/>
              <a:t>‹#›</a:t>
            </a:fld>
            <a:endParaRPr lang="en-US"/>
          </a:p>
        </p:txBody>
      </p:sp>
    </p:spTree>
    <p:extLst>
      <p:ext uri="{BB962C8B-B14F-4D97-AF65-F5344CB8AC3E}">
        <p14:creationId xmlns:p14="http://schemas.microsoft.com/office/powerpoint/2010/main" val="1066805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26C333-A877-4874-B0C1-9E8B11B3ED5B}" type="datetimeFigureOut">
              <a:rPr lang="en-US" smtClean="0"/>
              <a:t>8/27/2013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272B82-56A1-4540-8B98-610FEA4103C2}" type="slidenum">
              <a:rPr lang="en-US" smtClean="0"/>
              <a:t>‹#›</a:t>
            </a:fld>
            <a:endParaRPr lang="en-US"/>
          </a:p>
        </p:txBody>
      </p:sp>
    </p:spTree>
    <p:extLst>
      <p:ext uri="{BB962C8B-B14F-4D97-AF65-F5344CB8AC3E}">
        <p14:creationId xmlns:p14="http://schemas.microsoft.com/office/powerpoint/2010/main" val="2627617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26C333-A877-4874-B0C1-9E8B11B3ED5B}" type="datetimeFigureOut">
              <a:rPr lang="en-US" smtClean="0"/>
              <a:t>8/27/2013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272B82-56A1-4540-8B98-610FEA4103C2}" type="slidenum">
              <a:rPr lang="en-US" smtClean="0"/>
              <a:t>‹#›</a:t>
            </a:fld>
            <a:endParaRPr lang="en-US"/>
          </a:p>
        </p:txBody>
      </p:sp>
    </p:spTree>
    <p:extLst>
      <p:ext uri="{BB962C8B-B14F-4D97-AF65-F5344CB8AC3E}">
        <p14:creationId xmlns:p14="http://schemas.microsoft.com/office/powerpoint/2010/main" val="3905021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26C333-A877-4874-B0C1-9E8B11B3ED5B}" type="datetimeFigureOut">
              <a:rPr lang="en-US" smtClean="0"/>
              <a:t>8/27/2013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272B82-56A1-4540-8B98-610FEA4103C2}" type="slidenum">
              <a:rPr lang="en-US" smtClean="0"/>
              <a:t>‹#›</a:t>
            </a:fld>
            <a:endParaRPr lang="en-US"/>
          </a:p>
        </p:txBody>
      </p:sp>
    </p:spTree>
    <p:extLst>
      <p:ext uri="{BB962C8B-B14F-4D97-AF65-F5344CB8AC3E}">
        <p14:creationId xmlns:p14="http://schemas.microsoft.com/office/powerpoint/2010/main" val="1083126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26C333-A877-4874-B0C1-9E8B11B3ED5B}" type="datetimeFigureOut">
              <a:rPr lang="en-US" smtClean="0"/>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72B82-56A1-4540-8B98-610FEA4103C2}" type="slidenum">
              <a:rPr lang="en-US" smtClean="0"/>
              <a:t>‹#›</a:t>
            </a:fld>
            <a:endParaRPr lang="en-US"/>
          </a:p>
        </p:txBody>
      </p:sp>
    </p:spTree>
    <p:extLst>
      <p:ext uri="{BB962C8B-B14F-4D97-AF65-F5344CB8AC3E}">
        <p14:creationId xmlns:p14="http://schemas.microsoft.com/office/powerpoint/2010/main" val="2613063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26C333-A877-4874-B0C1-9E8B11B3ED5B}" type="datetimeFigureOut">
              <a:rPr lang="en-US" smtClean="0"/>
              <a:t>8/27/2013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72B82-56A1-4540-8B98-610FEA4103C2}" type="slidenum">
              <a:rPr lang="en-US" smtClean="0"/>
              <a:t>‹#›</a:t>
            </a:fld>
            <a:endParaRPr lang="en-US"/>
          </a:p>
        </p:txBody>
      </p:sp>
    </p:spTree>
    <p:extLst>
      <p:ext uri="{BB962C8B-B14F-4D97-AF65-F5344CB8AC3E}">
        <p14:creationId xmlns:p14="http://schemas.microsoft.com/office/powerpoint/2010/main" val="1765746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26C333-A877-4874-B0C1-9E8B11B3ED5B}" type="datetimeFigureOut">
              <a:rPr lang="en-US" smtClean="0"/>
              <a:t>8/27/2013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272B82-56A1-4540-8B98-610FEA4103C2}" type="slidenum">
              <a:rPr lang="en-US" smtClean="0"/>
              <a:t>‹#›</a:t>
            </a:fld>
            <a:endParaRPr lang="en-US"/>
          </a:p>
        </p:txBody>
      </p:sp>
    </p:spTree>
    <p:extLst>
      <p:ext uri="{BB962C8B-B14F-4D97-AF65-F5344CB8AC3E}">
        <p14:creationId xmlns:p14="http://schemas.microsoft.com/office/powerpoint/2010/main" val="8972642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Logos we like</a:t>
            </a:r>
            <a:endParaRPr lang="en-US" dirty="0"/>
          </a:p>
        </p:txBody>
      </p:sp>
      <p:sp>
        <p:nvSpPr>
          <p:cNvPr id="3" name="Subtitle 2"/>
          <p:cNvSpPr>
            <a:spLocks noGrp="1"/>
          </p:cNvSpPr>
          <p:nvPr>
            <p:ph type="subTitle" idx="1"/>
          </p:nvPr>
        </p:nvSpPr>
        <p:spPr/>
        <p:txBody>
          <a:bodyPr/>
          <a:lstStyle/>
          <a:p>
            <a:endParaRPr lang="en-US"/>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5642" t="16419" r="70860" b="62153"/>
          <a:stretch/>
        </p:blipFill>
        <p:spPr bwMode="auto">
          <a:xfrm>
            <a:off x="6085114" y="32657"/>
            <a:ext cx="3048000" cy="27205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39632" t="17828" r="41473" b="66270"/>
          <a:stretch/>
        </p:blipFill>
        <p:spPr bwMode="auto">
          <a:xfrm>
            <a:off x="522514" y="3733800"/>
            <a:ext cx="3381726"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39200" t="12054" r="40741" b="74851"/>
          <a:stretch/>
        </p:blipFill>
        <p:spPr bwMode="auto">
          <a:xfrm>
            <a:off x="4863658" y="3886198"/>
            <a:ext cx="3944413" cy="14478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l="7164" t="13641" r="73872" b="56994"/>
          <a:stretch/>
        </p:blipFill>
        <p:spPr bwMode="auto">
          <a:xfrm>
            <a:off x="257629" y="318862"/>
            <a:ext cx="2467430" cy="214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1281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Background/requirement</a:t>
            </a:r>
            <a:endParaRPr lang="en-US" dirty="0"/>
          </a:p>
        </p:txBody>
      </p:sp>
      <p:sp>
        <p:nvSpPr>
          <p:cNvPr id="3" name="Content Placeholder 2"/>
          <p:cNvSpPr>
            <a:spLocks noGrp="1"/>
          </p:cNvSpPr>
          <p:nvPr>
            <p:ph idx="1"/>
          </p:nvPr>
        </p:nvSpPr>
        <p:spPr/>
        <p:txBody>
          <a:bodyPr>
            <a:normAutofit fontScale="47500" lnSpcReduction="20000"/>
          </a:bodyPr>
          <a:lstStyle/>
          <a:p>
            <a:r>
              <a:rPr lang="en-US" dirty="0" err="1" smtClean="0"/>
              <a:t>Sugarbush</a:t>
            </a:r>
            <a:r>
              <a:rPr lang="en-US" dirty="0" smtClean="0"/>
              <a:t> Flowers is a florist for individuals who are drawn to the luxurious things in life. We cater to individuals and corporate clients who don't want the standard arrangement with ordinary template designs. The ideal customer for </a:t>
            </a:r>
            <a:r>
              <a:rPr lang="en-US" dirty="0" err="1" smtClean="0"/>
              <a:t>Sugarbush</a:t>
            </a:r>
            <a:r>
              <a:rPr lang="en-US" dirty="0" smtClean="0"/>
              <a:t> Flowers is an individual who is not satisfied with the ordinary, they have reached a certain level of success in their life and they like to make their choices reflect this standard. We speak to their needs and provide flowers and gifts that impress. Our customer comes to us because they know that we will make them look good to the people that receive their flowers on a personal level or people that see the arrangements in a </a:t>
            </a:r>
            <a:r>
              <a:rPr lang="en-US" dirty="0" err="1" smtClean="0"/>
              <a:t>corportate</a:t>
            </a:r>
            <a:r>
              <a:rPr lang="en-US" dirty="0" smtClean="0"/>
              <a:t> setting. We are all about making an </a:t>
            </a:r>
            <a:r>
              <a:rPr lang="en-US" dirty="0" err="1" smtClean="0"/>
              <a:t>impression.Our</a:t>
            </a:r>
            <a:r>
              <a:rPr lang="en-US" dirty="0" smtClean="0"/>
              <a:t> product line consists of bespoke floral designs for all special occasions, </a:t>
            </a:r>
            <a:r>
              <a:rPr lang="en-US" dirty="0" err="1" smtClean="0"/>
              <a:t>specialising</a:t>
            </a:r>
            <a:r>
              <a:rPr lang="en-US" dirty="0" smtClean="0"/>
              <a:t> in </a:t>
            </a:r>
            <a:r>
              <a:rPr lang="en-US" dirty="0" err="1" smtClean="0"/>
              <a:t>handtied</a:t>
            </a:r>
            <a:r>
              <a:rPr lang="en-US" dirty="0" smtClean="0"/>
              <a:t> bouquets. We also carry giftware and flower accessories such as </a:t>
            </a:r>
            <a:r>
              <a:rPr lang="en-US" dirty="0" err="1" smtClean="0"/>
              <a:t>vases.As</a:t>
            </a:r>
            <a:r>
              <a:rPr lang="en-US" dirty="0" smtClean="0"/>
              <a:t> a </a:t>
            </a:r>
            <a:r>
              <a:rPr lang="en-US" dirty="0" err="1" smtClean="0"/>
              <a:t>sidenote</a:t>
            </a:r>
            <a:r>
              <a:rPr lang="en-US" dirty="0" smtClean="0"/>
              <a:t> - </a:t>
            </a:r>
            <a:r>
              <a:rPr lang="en-US" dirty="0" err="1" smtClean="0"/>
              <a:t>Sugarbush</a:t>
            </a:r>
            <a:r>
              <a:rPr lang="en-US" dirty="0" smtClean="0"/>
              <a:t> is another name for the </a:t>
            </a:r>
            <a:r>
              <a:rPr lang="en-US" dirty="0" err="1" smtClean="0"/>
              <a:t>Protea</a:t>
            </a:r>
            <a:r>
              <a:rPr lang="en-US" dirty="0" smtClean="0"/>
              <a:t> flower. This flower can be incorporated into the design but is not a must although a flower element would probably reinforce the business type within the </a:t>
            </a:r>
            <a:r>
              <a:rPr lang="en-US" dirty="0" err="1" smtClean="0"/>
              <a:t>logo.A</a:t>
            </a:r>
            <a:r>
              <a:rPr lang="en-US" dirty="0" smtClean="0"/>
              <a:t> winning logo will be one that is striking and has a lasting impression. The design should include the name of the business "</a:t>
            </a:r>
            <a:r>
              <a:rPr lang="en-US" dirty="0" err="1" smtClean="0"/>
              <a:t>Sugarbush</a:t>
            </a:r>
            <a:r>
              <a:rPr lang="en-US" dirty="0" smtClean="0"/>
              <a:t> Flowers" . Our tagline is "Delivering sweet bunches of joy" which will not necessarily always be used with the logo but should be considered because there may be some instances where a lockup is used (logo &amp; tagline).We would like to see designs with a premium feel to them. A classy, tasteful logo with any combination of any of the following </a:t>
            </a:r>
            <a:r>
              <a:rPr lang="en-US" dirty="0" err="1" smtClean="0"/>
              <a:t>colours</a:t>
            </a:r>
            <a:r>
              <a:rPr lang="en-US" dirty="0" smtClean="0"/>
              <a:t> (not all the </a:t>
            </a:r>
            <a:r>
              <a:rPr lang="en-US" dirty="0" err="1" smtClean="0"/>
              <a:t>colours</a:t>
            </a:r>
            <a:r>
              <a:rPr lang="en-US" dirty="0" smtClean="0"/>
              <a:t> need to be used, this is just the preferred </a:t>
            </a:r>
            <a:r>
              <a:rPr lang="en-US" dirty="0" err="1" smtClean="0"/>
              <a:t>palatte</a:t>
            </a:r>
            <a:r>
              <a:rPr lang="en-US" dirty="0" smtClean="0"/>
              <a:t>) - grey, slate, black, white, pink, gold, lime green/turquoise (please feel free to suggest any other </a:t>
            </a:r>
            <a:r>
              <a:rPr lang="en-US" dirty="0" err="1" smtClean="0"/>
              <a:t>colours</a:t>
            </a:r>
            <a:r>
              <a:rPr lang="en-US" dirty="0" smtClean="0"/>
              <a:t> that speak to the brief)</a:t>
            </a:r>
            <a:endParaRPr lang="en-US" dirty="0"/>
          </a:p>
        </p:txBody>
      </p:sp>
    </p:spTree>
    <p:extLst>
      <p:ext uri="{BB962C8B-B14F-4D97-AF65-F5344CB8AC3E}">
        <p14:creationId xmlns:p14="http://schemas.microsoft.com/office/powerpoint/2010/main" val="650757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 Market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ideal </a:t>
            </a:r>
            <a:r>
              <a:rPr lang="en-US" dirty="0" err="1" smtClean="0"/>
              <a:t>Sugarbush</a:t>
            </a:r>
            <a:r>
              <a:rPr lang="en-US" dirty="0" smtClean="0"/>
              <a:t> Flowers customer is in their mid 30's to 50's, has achieved success in their professional and personal lives and likes to enjoy the finer things in life. Because they have built a reputation for themselves, they have to uphold a certain standard in everything they do. This is the kind of person that you want to have as a friend because they give the best gifts. They have exquisite taste so when they are choosing flowers to send to someone, they see this as an extension of themselves and will not settle for a </a:t>
            </a:r>
            <a:r>
              <a:rPr lang="en-US" dirty="0" err="1" smtClean="0"/>
              <a:t>manky</a:t>
            </a:r>
            <a:r>
              <a:rPr lang="en-US" dirty="0" smtClean="0"/>
              <a:t> little bouquet that says "</a:t>
            </a:r>
            <a:r>
              <a:rPr lang="en-US" dirty="0" err="1" smtClean="0"/>
              <a:t>i've</a:t>
            </a:r>
            <a:r>
              <a:rPr lang="en-US" dirty="0" smtClean="0"/>
              <a:t> just picked this up from the petrol station on my way to your house" The response that they are looking for when someone receives their flowers is "</a:t>
            </a:r>
            <a:r>
              <a:rPr lang="en-US" dirty="0" err="1" smtClean="0"/>
              <a:t>wow!"we</a:t>
            </a:r>
            <a:r>
              <a:rPr lang="en-US" dirty="0" smtClean="0"/>
              <a:t> want to appeal to both males and females who are internet savvy as we are going to develop a lush website where we will showcase our products and services so the logo needs to carry the same </a:t>
            </a:r>
            <a:r>
              <a:rPr lang="en-US" dirty="0" err="1" smtClean="0"/>
              <a:t>highend</a:t>
            </a:r>
            <a:r>
              <a:rPr lang="en-US" dirty="0" smtClean="0"/>
              <a:t> appeal to audiences who may come </a:t>
            </a:r>
            <a:r>
              <a:rPr lang="en-US" dirty="0" err="1" smtClean="0"/>
              <a:t>accross</a:t>
            </a:r>
            <a:r>
              <a:rPr lang="en-US" dirty="0" smtClean="0"/>
              <a:t> the ICONIC logo online.</a:t>
            </a:r>
            <a:endParaRPr lang="en-US" dirty="0"/>
          </a:p>
        </p:txBody>
      </p:sp>
    </p:spTree>
    <p:extLst>
      <p:ext uri="{BB962C8B-B14F-4D97-AF65-F5344CB8AC3E}">
        <p14:creationId xmlns:p14="http://schemas.microsoft.com/office/powerpoint/2010/main" val="19317123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272</TotalTime>
  <Words>536</Words>
  <Application>Microsoft Office PowerPoint</Application>
  <PresentationFormat>On-screen Show (4:3)</PresentationFormat>
  <Paragraphs>5</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Logos we like</vt:lpstr>
      <vt:lpstr>Background/requirement</vt:lpstr>
      <vt:lpstr>Target Market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lety</dc:creator>
  <cp:lastModifiedBy>lety</cp:lastModifiedBy>
  <cp:revision>5</cp:revision>
  <dcterms:created xsi:type="dcterms:W3CDTF">2013-08-27T08:31:14Z</dcterms:created>
  <dcterms:modified xsi:type="dcterms:W3CDTF">2013-08-27T13:04:13Z</dcterms:modified>
</cp:coreProperties>
</file>