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8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57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534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697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76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35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38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35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394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949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83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54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2EDEA-BD55-1248-9302-4F24CF50D993}" type="datetimeFigureOut">
              <a:rPr lang="es-ES" smtClean="0"/>
              <a:t>13/07/13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5C30D-6253-9242-B24B-721A102AA64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88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hyperlink" Target="http://antunia.fct.unl.p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lima.edu.pe" TargetMode="External"/><Relationship Id="rId4" Type="http://schemas.openxmlformats.org/officeDocument/2006/relationships/hyperlink" Target="http://www.facebook.com/TunaULima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Mascota TU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6516" b="-1393"/>
          <a:stretch/>
        </p:blipFill>
        <p:spPr>
          <a:xfrm>
            <a:off x="145155" y="1582279"/>
            <a:ext cx="2751823" cy="3141823"/>
          </a:xfrm>
          <a:prstGeom prst="rect">
            <a:avLst/>
          </a:prstGeom>
        </p:spPr>
      </p:pic>
      <p:sp>
        <p:nvSpPr>
          <p:cNvPr id="11" name="Franja diagonal 9"/>
          <p:cNvSpPr/>
          <p:nvPr/>
        </p:nvSpPr>
        <p:spPr>
          <a:xfrm flipH="1">
            <a:off x="5201907" y="3627158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ranja diagonal 9"/>
          <p:cNvSpPr/>
          <p:nvPr/>
        </p:nvSpPr>
        <p:spPr>
          <a:xfrm>
            <a:off x="5765375" y="3627158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643659" y="3395378"/>
            <a:ext cx="26212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Handwriting - Dakota"/>
                <a:cs typeface="Handwriting - Dakota"/>
              </a:rPr>
              <a:t>TUL</a:t>
            </a:r>
            <a:endParaRPr lang="es-ES" sz="8800" b="1" dirty="0">
              <a:latin typeface="Handwriting - Dakota"/>
              <a:cs typeface="Handwriting - Dakota"/>
            </a:endParaRPr>
          </a:p>
        </p:txBody>
      </p:sp>
      <p:sp>
        <p:nvSpPr>
          <p:cNvPr id="6" name="Franja diagonal 9"/>
          <p:cNvSpPr/>
          <p:nvPr/>
        </p:nvSpPr>
        <p:spPr>
          <a:xfrm flipH="1">
            <a:off x="3825171" y="5236966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Franja diagonal 9"/>
          <p:cNvSpPr/>
          <p:nvPr/>
        </p:nvSpPr>
        <p:spPr>
          <a:xfrm>
            <a:off x="4388639" y="5236966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266923" y="5005186"/>
            <a:ext cx="26212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solidFill>
                  <a:schemeClr val="accent6">
                    <a:lumMod val="75000"/>
                  </a:schemeClr>
                </a:solidFill>
                <a:latin typeface="Handwriting - Dakota"/>
                <a:cs typeface="Handwriting - Dakota"/>
              </a:rPr>
              <a:t>TUL</a:t>
            </a:r>
            <a:endParaRPr lang="es-ES" sz="8800" b="1" dirty="0">
              <a:solidFill>
                <a:schemeClr val="accent6">
                  <a:lumMod val="75000"/>
                </a:schemeClr>
              </a:solidFill>
              <a:latin typeface="Handwriting - Dakota"/>
              <a:cs typeface="Handwriting - Dakota"/>
            </a:endParaRPr>
          </a:p>
        </p:txBody>
      </p:sp>
      <p:sp>
        <p:nvSpPr>
          <p:cNvPr id="12" name="Franja diagonal 9"/>
          <p:cNvSpPr/>
          <p:nvPr/>
        </p:nvSpPr>
        <p:spPr>
          <a:xfrm flipH="1">
            <a:off x="6701421" y="5236966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Franja diagonal 9"/>
          <p:cNvSpPr/>
          <p:nvPr/>
        </p:nvSpPr>
        <p:spPr>
          <a:xfrm>
            <a:off x="7264889" y="5236966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143173" y="5005186"/>
            <a:ext cx="26212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solidFill>
                  <a:schemeClr val="accent6">
                    <a:lumMod val="75000"/>
                  </a:schemeClr>
                </a:solidFill>
                <a:latin typeface="Handwriting - Dakota"/>
                <a:cs typeface="Handwriting - Dakota"/>
              </a:rPr>
              <a:t>TUL</a:t>
            </a:r>
            <a:endParaRPr lang="es-ES" sz="8800" b="1" dirty="0">
              <a:solidFill>
                <a:schemeClr val="accent6">
                  <a:lumMod val="75000"/>
                </a:schemeClr>
              </a:solidFill>
              <a:latin typeface="Handwriting - Dakota"/>
              <a:cs typeface="Handwriting - Dakota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89198" y="159859"/>
            <a:ext cx="485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mascot</a:t>
            </a:r>
            <a:r>
              <a:rPr lang="es-ES" dirty="0" smtClean="0"/>
              <a:t>, </a:t>
            </a:r>
            <a:r>
              <a:rPr lang="es-ES" dirty="0" err="1" smtClean="0"/>
              <a:t>with</a:t>
            </a:r>
            <a:r>
              <a:rPr lang="es-ES" dirty="0" smtClean="0"/>
              <a:t> a </a:t>
            </a:r>
            <a:r>
              <a:rPr lang="es-ES" dirty="0" err="1" smtClean="0"/>
              <a:t>dress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used</a:t>
            </a:r>
            <a:r>
              <a:rPr lang="es-ES" dirty="0" smtClean="0"/>
              <a:t> in </a:t>
            </a:r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group</a:t>
            </a:r>
            <a:endParaRPr lang="es-ES" dirty="0"/>
          </a:p>
        </p:txBody>
      </p:sp>
      <p:cxnSp>
        <p:nvCxnSpPr>
          <p:cNvPr id="4" name="Conector recto de flecha 3"/>
          <p:cNvCxnSpPr/>
          <p:nvPr/>
        </p:nvCxnSpPr>
        <p:spPr>
          <a:xfrm flipH="1">
            <a:off x="1759353" y="529191"/>
            <a:ext cx="383617" cy="12700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ranja diagonal 9"/>
          <p:cNvSpPr/>
          <p:nvPr/>
        </p:nvSpPr>
        <p:spPr>
          <a:xfrm flipH="1">
            <a:off x="6137953" y="1799253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Franja diagonal 9"/>
          <p:cNvSpPr/>
          <p:nvPr/>
        </p:nvSpPr>
        <p:spPr>
          <a:xfrm>
            <a:off x="6701421" y="1799253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453669" y="3131332"/>
            <a:ext cx="532477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Logos Ideas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4643659" y="992787"/>
            <a:ext cx="4326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main</a:t>
            </a:r>
            <a:r>
              <a:rPr lang="es-ES" dirty="0" smtClean="0"/>
              <a:t> symbol, </a:t>
            </a:r>
            <a:r>
              <a:rPr lang="es-ES" dirty="0" err="1" smtClean="0"/>
              <a:t>called</a:t>
            </a:r>
            <a:r>
              <a:rPr lang="es-ES" dirty="0" smtClean="0"/>
              <a:t> “Beca” (in </a:t>
            </a:r>
            <a:r>
              <a:rPr lang="es-ES" dirty="0" err="1" smtClean="0"/>
              <a:t>spanish</a:t>
            </a:r>
            <a:r>
              <a:rPr lang="es-ES" dirty="0" smtClean="0"/>
              <a:t>),</a:t>
            </a:r>
          </a:p>
          <a:p>
            <a:r>
              <a:rPr lang="es-ES" dirty="0" err="1" smtClean="0"/>
              <a:t>we</a:t>
            </a:r>
            <a:r>
              <a:rPr lang="es-ES" dirty="0" smtClean="0"/>
              <a:t> use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chest</a:t>
            </a:r>
            <a:endParaRPr lang="es-ES" dirty="0"/>
          </a:p>
        </p:txBody>
      </p:sp>
      <p:cxnSp>
        <p:nvCxnSpPr>
          <p:cNvPr id="20" name="Conector recto de flecha 19"/>
          <p:cNvCxnSpPr/>
          <p:nvPr/>
        </p:nvCxnSpPr>
        <p:spPr>
          <a:xfrm flipH="1">
            <a:off x="1587385" y="1362119"/>
            <a:ext cx="3056274" cy="1085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>
            <a:stCxn id="18" idx="2"/>
          </p:cNvCxnSpPr>
          <p:nvPr/>
        </p:nvCxnSpPr>
        <p:spPr>
          <a:xfrm>
            <a:off x="6806721" y="1639118"/>
            <a:ext cx="164546" cy="2924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793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Mascota TU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6"/>
          <a:stretch/>
        </p:blipFill>
        <p:spPr>
          <a:xfrm>
            <a:off x="1915880" y="2035522"/>
            <a:ext cx="2943639" cy="839839"/>
          </a:xfrm>
          <a:prstGeom prst="rect">
            <a:avLst/>
          </a:prstGeom>
        </p:spPr>
      </p:pic>
      <p:sp>
        <p:nvSpPr>
          <p:cNvPr id="11" name="Franja diagonal 9"/>
          <p:cNvSpPr/>
          <p:nvPr/>
        </p:nvSpPr>
        <p:spPr>
          <a:xfrm flipH="1">
            <a:off x="3999680" y="193842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ranja diagonal 9"/>
          <p:cNvSpPr/>
          <p:nvPr/>
        </p:nvSpPr>
        <p:spPr>
          <a:xfrm>
            <a:off x="4563148" y="193842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25044" y="1706641"/>
            <a:ext cx="19573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/>
              <a:t>TUL</a:t>
            </a:r>
            <a:endParaRPr lang="es-ES" sz="88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767" b="48686"/>
          <a:stretch/>
        </p:blipFill>
        <p:spPr>
          <a:xfrm>
            <a:off x="2499260" y="1805610"/>
            <a:ext cx="1500420" cy="64775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667860" y="988103"/>
            <a:ext cx="532477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Logos Ideas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076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nja diagonal 9"/>
          <p:cNvSpPr/>
          <p:nvPr/>
        </p:nvSpPr>
        <p:spPr>
          <a:xfrm flipH="1">
            <a:off x="3999680" y="193842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ranja diagonal 9"/>
          <p:cNvSpPr/>
          <p:nvPr/>
        </p:nvSpPr>
        <p:spPr>
          <a:xfrm>
            <a:off x="4563148" y="193842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66308" y="1706641"/>
            <a:ext cx="23581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Herculanum"/>
                <a:cs typeface="Herculanum"/>
              </a:rPr>
              <a:t>TUL</a:t>
            </a:r>
            <a:endParaRPr lang="es-ES" sz="8800" b="1" dirty="0">
              <a:latin typeface="Herculanum"/>
              <a:cs typeface="Herculanum"/>
            </a:endParaRPr>
          </a:p>
        </p:txBody>
      </p:sp>
      <p:sp>
        <p:nvSpPr>
          <p:cNvPr id="16" name="Franja diagonal 9"/>
          <p:cNvSpPr/>
          <p:nvPr/>
        </p:nvSpPr>
        <p:spPr>
          <a:xfrm flipH="1">
            <a:off x="3993344" y="349320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Franja diagonal 9"/>
          <p:cNvSpPr/>
          <p:nvPr/>
        </p:nvSpPr>
        <p:spPr>
          <a:xfrm>
            <a:off x="4556812" y="349320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3884848" y="3261421"/>
            <a:ext cx="18410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Desdemona"/>
                <a:cs typeface="Desdemona"/>
              </a:rPr>
              <a:t>TUL</a:t>
            </a:r>
            <a:endParaRPr lang="es-ES" sz="8800" b="1" dirty="0">
              <a:latin typeface="Desdemona"/>
              <a:cs typeface="Desdemona"/>
            </a:endParaRPr>
          </a:p>
        </p:txBody>
      </p:sp>
      <p:sp>
        <p:nvSpPr>
          <p:cNvPr id="19" name="Franja diagonal 9"/>
          <p:cNvSpPr/>
          <p:nvPr/>
        </p:nvSpPr>
        <p:spPr>
          <a:xfrm flipH="1">
            <a:off x="4006572" y="54291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Franja diagonal 9"/>
          <p:cNvSpPr/>
          <p:nvPr/>
        </p:nvSpPr>
        <p:spPr>
          <a:xfrm>
            <a:off x="4570040" y="54291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871620" y="509581"/>
            <a:ext cx="1903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b="1" dirty="0" smtClean="0">
                <a:latin typeface="Hobo Std"/>
                <a:cs typeface="Hobo Std"/>
              </a:rPr>
              <a:t>TUL</a:t>
            </a:r>
            <a:endParaRPr lang="es-ES" sz="7200" b="1" dirty="0">
              <a:latin typeface="Hobo Std"/>
              <a:cs typeface="Hobo Std"/>
            </a:endParaRPr>
          </a:p>
        </p:txBody>
      </p:sp>
      <p:sp>
        <p:nvSpPr>
          <p:cNvPr id="22" name="Franja diagonal 9"/>
          <p:cNvSpPr/>
          <p:nvPr/>
        </p:nvSpPr>
        <p:spPr>
          <a:xfrm flipH="1">
            <a:off x="6678668" y="64799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Franja diagonal 9"/>
          <p:cNvSpPr/>
          <p:nvPr/>
        </p:nvSpPr>
        <p:spPr>
          <a:xfrm>
            <a:off x="7242136" y="64799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6345296" y="416211"/>
            <a:ext cx="25186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Papyrus"/>
                <a:cs typeface="Papyrus"/>
              </a:rPr>
              <a:t>TUL</a:t>
            </a:r>
            <a:endParaRPr lang="es-ES" sz="8800" b="1" dirty="0">
              <a:latin typeface="Papyrus"/>
              <a:cs typeface="Papyrus"/>
            </a:endParaRPr>
          </a:p>
        </p:txBody>
      </p:sp>
      <p:sp>
        <p:nvSpPr>
          <p:cNvPr id="25" name="Franja diagonal 9"/>
          <p:cNvSpPr/>
          <p:nvPr/>
        </p:nvSpPr>
        <p:spPr>
          <a:xfrm flipH="1">
            <a:off x="6678668" y="2243672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6" name="Franja diagonal 9"/>
          <p:cNvSpPr/>
          <p:nvPr/>
        </p:nvSpPr>
        <p:spPr>
          <a:xfrm>
            <a:off x="7242136" y="2243672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6662768" y="2183882"/>
            <a:ext cx="17620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b="1" dirty="0" smtClean="0">
                <a:latin typeface="Marker Felt"/>
                <a:cs typeface="Marker Felt"/>
              </a:rPr>
              <a:t>TUL</a:t>
            </a:r>
            <a:endParaRPr lang="es-ES" sz="7200" b="1" dirty="0">
              <a:latin typeface="Marker Felt"/>
              <a:cs typeface="Marker Felt"/>
            </a:endParaRPr>
          </a:p>
        </p:txBody>
      </p:sp>
      <p:sp>
        <p:nvSpPr>
          <p:cNvPr id="28" name="Franja diagonal 9"/>
          <p:cNvSpPr/>
          <p:nvPr/>
        </p:nvSpPr>
        <p:spPr>
          <a:xfrm flipH="1">
            <a:off x="6662768" y="3724981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9" name="Franja diagonal 9"/>
          <p:cNvSpPr/>
          <p:nvPr/>
        </p:nvSpPr>
        <p:spPr>
          <a:xfrm>
            <a:off x="7226236" y="3724981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329396" y="3493201"/>
            <a:ext cx="23581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Herculanum"/>
                <a:cs typeface="Herculanum"/>
              </a:rPr>
              <a:t>TUL</a:t>
            </a:r>
            <a:endParaRPr lang="es-ES" sz="8800" b="1" dirty="0">
              <a:latin typeface="Herculanum"/>
              <a:cs typeface="Herculanum"/>
            </a:endParaRPr>
          </a:p>
        </p:txBody>
      </p:sp>
      <p:sp>
        <p:nvSpPr>
          <p:cNvPr id="31" name="Franja diagonal 9"/>
          <p:cNvSpPr/>
          <p:nvPr/>
        </p:nvSpPr>
        <p:spPr>
          <a:xfrm flipH="1">
            <a:off x="3977031" y="5325787"/>
            <a:ext cx="1115998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2" name="Franja diagonal 9"/>
          <p:cNvSpPr/>
          <p:nvPr/>
        </p:nvSpPr>
        <p:spPr>
          <a:xfrm>
            <a:off x="4540499" y="5325787"/>
            <a:ext cx="1090063" cy="1061919"/>
          </a:xfrm>
          <a:custGeom>
            <a:avLst/>
            <a:gdLst>
              <a:gd name="connsiteX0" fmla="*/ 0 w 1090063"/>
              <a:gd name="connsiteY0" fmla="*/ 1061919 h 2090309"/>
              <a:gd name="connsiteX1" fmla="*/ 553774 w 1090063"/>
              <a:gd name="connsiteY1" fmla="*/ 0 h 2090309"/>
              <a:gd name="connsiteX2" fmla="*/ 1090063 w 1090063"/>
              <a:gd name="connsiteY2" fmla="*/ 0 h 2090309"/>
              <a:gd name="connsiteX3" fmla="*/ 0 w 1090063"/>
              <a:gd name="connsiteY3" fmla="*/ 2090309 h 2090309"/>
              <a:gd name="connsiteX4" fmla="*/ 0 w 1090063"/>
              <a:gd name="connsiteY4" fmla="*/ 1061919 h 2090309"/>
              <a:gd name="connsiteX0" fmla="*/ 0 w 1090063"/>
              <a:gd name="connsiteY0" fmla="*/ 1061919 h 1061919"/>
              <a:gd name="connsiteX1" fmla="*/ 553774 w 1090063"/>
              <a:gd name="connsiteY1" fmla="*/ 0 h 1061919"/>
              <a:gd name="connsiteX2" fmla="*/ 1090063 w 1090063"/>
              <a:gd name="connsiteY2" fmla="*/ 0 h 1061919"/>
              <a:gd name="connsiteX3" fmla="*/ 542357 w 1090063"/>
              <a:gd name="connsiteY3" fmla="*/ 1045154 h 1061919"/>
              <a:gd name="connsiteX4" fmla="*/ 0 w 1090063"/>
              <a:gd name="connsiteY4" fmla="*/ 1061919 h 106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063" h="1061919">
                <a:moveTo>
                  <a:pt x="0" y="1061919"/>
                </a:moveTo>
                <a:lnTo>
                  <a:pt x="553774" y="0"/>
                </a:lnTo>
                <a:lnTo>
                  <a:pt x="1090063" y="0"/>
                </a:lnTo>
                <a:lnTo>
                  <a:pt x="542357" y="1045154"/>
                </a:lnTo>
                <a:lnTo>
                  <a:pt x="0" y="1061919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3365871" y="5094007"/>
            <a:ext cx="28076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b="1" dirty="0" smtClean="0">
                <a:latin typeface="Lucida Blackletter"/>
                <a:cs typeface="Lucida Blackletter"/>
              </a:rPr>
              <a:t>TUL</a:t>
            </a:r>
            <a:endParaRPr lang="es-ES" sz="8800" b="1" dirty="0">
              <a:latin typeface="Lucida Blackletter"/>
              <a:cs typeface="Lucida Blackletter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112318" y="57490"/>
            <a:ext cx="532477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Logos Ideas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526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51996" y="419222"/>
            <a:ext cx="5835881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err="1" smtClean="0"/>
              <a:t>Other</a:t>
            </a:r>
            <a:r>
              <a:rPr lang="es-ES" dirty="0" smtClean="0"/>
              <a:t> Logos </a:t>
            </a:r>
            <a:r>
              <a:rPr lang="es-ES" dirty="0" err="1" smtClean="0"/>
              <a:t>that</a:t>
            </a:r>
            <a:r>
              <a:rPr lang="es-ES" dirty="0" smtClean="0"/>
              <a:t> I </a:t>
            </a:r>
            <a:r>
              <a:rPr lang="es-ES" dirty="0" err="1" smtClean="0"/>
              <a:t>like</a:t>
            </a:r>
            <a:endParaRPr lang="es-ES" dirty="0"/>
          </a:p>
        </p:txBody>
      </p:sp>
      <p:pic>
        <p:nvPicPr>
          <p:cNvPr id="3" name="Imagen 2" descr="anTun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96" y="1498876"/>
            <a:ext cx="2582625" cy="317124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272712" y="1786023"/>
            <a:ext cx="4299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a </a:t>
            </a:r>
            <a:r>
              <a:rPr lang="es-ES" dirty="0" err="1" smtClean="0"/>
              <a:t>group</a:t>
            </a:r>
            <a:r>
              <a:rPr lang="es-ES" dirty="0" smtClean="0"/>
              <a:t> similar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us</a:t>
            </a:r>
            <a:r>
              <a:rPr lang="es-ES" dirty="0" smtClean="0"/>
              <a:t>,</a:t>
            </a:r>
          </a:p>
          <a:p>
            <a:r>
              <a:rPr lang="es-ES" dirty="0" err="1"/>
              <a:t>t</a:t>
            </a:r>
            <a:r>
              <a:rPr lang="es-ES" dirty="0" err="1" smtClean="0"/>
              <a:t>hey</a:t>
            </a:r>
            <a:r>
              <a:rPr lang="es-ES" dirty="0" smtClean="0"/>
              <a:t> are </a:t>
            </a:r>
            <a:r>
              <a:rPr lang="es-ES" dirty="0" err="1" smtClean="0"/>
              <a:t>from</a:t>
            </a:r>
            <a:r>
              <a:rPr lang="es-ES" dirty="0" smtClean="0"/>
              <a:t> Portugal:</a:t>
            </a:r>
          </a:p>
          <a:p>
            <a:r>
              <a:rPr lang="es-ES" dirty="0">
                <a:hlinkClick r:id="rId3"/>
              </a:rPr>
              <a:t>http://antunia.fct.unl.pt</a:t>
            </a:r>
            <a:r>
              <a:rPr lang="es-ES" dirty="0" smtClean="0">
                <a:hlinkClick r:id="rId3"/>
              </a:rPr>
              <a:t>/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527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51996" y="419222"/>
            <a:ext cx="5835881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err="1" smtClean="0"/>
              <a:t>Other</a:t>
            </a:r>
            <a:r>
              <a:rPr lang="es-ES" dirty="0" smtClean="0"/>
              <a:t> Logos </a:t>
            </a:r>
            <a:r>
              <a:rPr lang="es-ES" dirty="0" err="1" smtClean="0"/>
              <a:t>that</a:t>
            </a:r>
            <a:r>
              <a:rPr lang="es-ES" dirty="0" smtClean="0"/>
              <a:t> I </a:t>
            </a:r>
            <a:r>
              <a:rPr lang="es-ES" dirty="0" err="1" smtClean="0"/>
              <a:t>like</a:t>
            </a:r>
            <a:endParaRPr lang="es-ES" dirty="0"/>
          </a:p>
        </p:txBody>
      </p:sp>
      <p:pic>
        <p:nvPicPr>
          <p:cNvPr id="3" name="Imagen 2" descr="best-logo-2013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092200"/>
            <a:ext cx="1661972" cy="1328854"/>
          </a:xfrm>
          <a:prstGeom prst="rect">
            <a:avLst/>
          </a:prstGeom>
        </p:spPr>
      </p:pic>
      <p:pic>
        <p:nvPicPr>
          <p:cNvPr id="4" name="Imagen 3" descr="pingui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24" y="2897327"/>
            <a:ext cx="2302438" cy="1840947"/>
          </a:xfrm>
          <a:prstGeom prst="rect">
            <a:avLst/>
          </a:prstGeom>
        </p:spPr>
      </p:pic>
      <p:pic>
        <p:nvPicPr>
          <p:cNvPr id="5" name="Imagen 4" descr="typeandlogo-04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498" y="947312"/>
            <a:ext cx="2616745" cy="2092256"/>
          </a:xfrm>
          <a:prstGeom prst="rect">
            <a:avLst/>
          </a:prstGeom>
        </p:spPr>
      </p:pic>
      <p:pic>
        <p:nvPicPr>
          <p:cNvPr id="6" name="Imagen 5" descr="typeandlogo-8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661" y="2897327"/>
            <a:ext cx="2266837" cy="1812482"/>
          </a:xfrm>
          <a:prstGeom prst="rect">
            <a:avLst/>
          </a:prstGeom>
        </p:spPr>
      </p:pic>
      <p:pic>
        <p:nvPicPr>
          <p:cNvPr id="7" name="Imagen 6" descr="win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90" y="2698880"/>
            <a:ext cx="2815373" cy="22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6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IVERSIDAD_DE_LI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4" y="1071261"/>
            <a:ext cx="3619500" cy="363855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10065" y="419222"/>
            <a:ext cx="2319753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dirty="0" err="1" smtClean="0"/>
              <a:t>Additional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079633" y="1481738"/>
            <a:ext cx="363775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Logo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University</a:t>
            </a:r>
            <a:r>
              <a:rPr lang="es-ES" dirty="0" smtClean="0"/>
              <a:t>:</a:t>
            </a:r>
          </a:p>
          <a:p>
            <a:r>
              <a:rPr lang="es-ES" dirty="0" smtClean="0">
                <a:hlinkClick r:id="rId3"/>
              </a:rPr>
              <a:t>www.ulima.edu.pe</a:t>
            </a:r>
            <a:endParaRPr lang="es-ES" dirty="0" smtClean="0"/>
          </a:p>
          <a:p>
            <a:r>
              <a:rPr lang="es-ES" dirty="0" err="1" smtClean="0"/>
              <a:t>Maybe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use </a:t>
            </a:r>
            <a:r>
              <a:rPr lang="es-ES" dirty="0" err="1" smtClean="0"/>
              <a:t>something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crown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bird</a:t>
            </a:r>
            <a:endParaRPr lang="es-ES" dirty="0" smtClean="0"/>
          </a:p>
          <a:p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colors</a:t>
            </a:r>
            <a:r>
              <a:rPr lang="es-ES" dirty="0" smtClean="0"/>
              <a:t> are </a:t>
            </a:r>
            <a:r>
              <a:rPr lang="es-ES" dirty="0" err="1" smtClean="0"/>
              <a:t>black</a:t>
            </a:r>
            <a:r>
              <a:rPr lang="es-ES" dirty="0" smtClean="0"/>
              <a:t> and </a:t>
            </a:r>
            <a:r>
              <a:rPr lang="es-ES" dirty="0" err="1" smtClean="0"/>
              <a:t>orange</a:t>
            </a:r>
            <a:endParaRPr lang="es-ES" dirty="0" smtClean="0"/>
          </a:p>
          <a:p>
            <a:endParaRPr lang="es-ES" dirty="0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3210065" y="1719875"/>
            <a:ext cx="1869568" cy="926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18848" y="4525145"/>
            <a:ext cx="751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You</a:t>
            </a:r>
            <a:r>
              <a:rPr lang="es-ES" dirty="0" smtClean="0"/>
              <a:t> can </a:t>
            </a:r>
            <a:r>
              <a:rPr lang="es-ES" dirty="0" err="1" smtClean="0"/>
              <a:t>find</a:t>
            </a:r>
            <a:r>
              <a:rPr lang="es-ES" dirty="0" smtClean="0"/>
              <a:t> </a:t>
            </a:r>
            <a:r>
              <a:rPr lang="es-ES" dirty="0" err="1" smtClean="0"/>
              <a:t>us</a:t>
            </a:r>
            <a:r>
              <a:rPr lang="es-ES" dirty="0" smtClean="0"/>
              <a:t> in </a:t>
            </a:r>
            <a:r>
              <a:rPr lang="es-ES" dirty="0" smtClean="0">
                <a:hlinkClick r:id="rId4"/>
              </a:rPr>
              <a:t>www.facebook.com/TunaULima</a:t>
            </a:r>
            <a:endParaRPr lang="es-ES" dirty="0" smtClean="0"/>
          </a:p>
          <a:p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search</a:t>
            </a:r>
            <a:r>
              <a:rPr lang="es-ES" dirty="0" smtClean="0"/>
              <a:t> in </a:t>
            </a:r>
            <a:r>
              <a:rPr lang="es-ES" dirty="0" err="1" smtClean="0"/>
              <a:t>Youtube</a:t>
            </a:r>
            <a:r>
              <a:rPr lang="es-ES" dirty="0" smtClean="0"/>
              <a:t> “Tuna Universidad Lima” </a:t>
            </a:r>
            <a:r>
              <a:rPr lang="es-ES" dirty="0" err="1" smtClean="0"/>
              <a:t>you</a:t>
            </a:r>
            <a:r>
              <a:rPr lang="es-ES" dirty="0" smtClean="0"/>
              <a:t> can </a:t>
            </a:r>
            <a:r>
              <a:rPr lang="es-ES" dirty="0" err="1" smtClean="0"/>
              <a:t>see</a:t>
            </a:r>
            <a:r>
              <a:rPr lang="es-ES" dirty="0" smtClean="0"/>
              <a:t> </a:t>
            </a:r>
            <a:r>
              <a:rPr lang="es-ES" dirty="0" err="1" smtClean="0"/>
              <a:t>our</a:t>
            </a:r>
            <a:r>
              <a:rPr lang="es-ES" dirty="0" smtClean="0"/>
              <a:t> videos </a:t>
            </a:r>
            <a:r>
              <a:rPr lang="es-ES" dirty="0" err="1" smtClean="0"/>
              <a:t>too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465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127</Words>
  <Application>Microsoft Macintosh PowerPoint</Application>
  <PresentationFormat>Presentación en pantalla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Real Time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 Bolaños</dc:creator>
  <cp:lastModifiedBy>Juan Carlos Bolaños</cp:lastModifiedBy>
  <cp:revision>11</cp:revision>
  <dcterms:created xsi:type="dcterms:W3CDTF">2013-07-13T15:58:15Z</dcterms:created>
  <dcterms:modified xsi:type="dcterms:W3CDTF">2013-07-13T18:17:40Z</dcterms:modified>
</cp:coreProperties>
</file>