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4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62B19-E123-D048-AEF6-B5A949DCFA58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AD4AA-FE65-3748-9353-3E53180D0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izakaya+pictures&amp;tbm=isch&amp;tbo=u&amp;source=univ&amp;sa=X&amp;ei=L8PaUdIbjP7gA4PVgcAI&amp;ved=0CCwQsAQ&amp;biw=1309&amp;bih=708" TargetMode="External"/><Relationship Id="rId4" Type="http://schemas.openxmlformats.org/officeDocument/2006/relationships/hyperlink" Target="https://www.facebook.com/pages/Restaurant-Le-Marly-Montr%C3%A9al/109339362436655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Izakaya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7-06 at 16.10.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94" y="3165935"/>
            <a:ext cx="2387600" cy="889000"/>
          </a:xfrm>
          <a:prstGeom prst="rect">
            <a:avLst/>
          </a:prstGeom>
        </p:spPr>
      </p:pic>
      <p:pic>
        <p:nvPicPr>
          <p:cNvPr id="7" name="Picture 6" descr="Screen Shot 2013-07-06 at 16.01.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282" y="4054935"/>
            <a:ext cx="3495715" cy="1710866"/>
          </a:xfrm>
          <a:prstGeom prst="rect">
            <a:avLst/>
          </a:prstGeom>
        </p:spPr>
      </p:pic>
      <p:pic>
        <p:nvPicPr>
          <p:cNvPr id="8" name="Picture 7" descr="Screen Shot 2013-07-06 at 15.59.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272" y="2221981"/>
            <a:ext cx="2692400" cy="1587500"/>
          </a:xfrm>
          <a:prstGeom prst="rect">
            <a:avLst/>
          </a:prstGeom>
        </p:spPr>
      </p:pic>
      <p:pic>
        <p:nvPicPr>
          <p:cNvPr id="9" name="Picture 8" descr="Screen Shot 2013-07-06 at 15.41.2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81" y="4208443"/>
            <a:ext cx="3619500" cy="2133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72394" y="524146"/>
            <a:ext cx="238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Sample of logos </a:t>
            </a:r>
            <a:r>
              <a:rPr lang="en-US" dirty="0" err="1" smtClean="0"/>
              <a:t>izakaya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96725" y="6037762"/>
            <a:ext cx="2814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one it’s my favorite one</a:t>
            </a:r>
            <a:endParaRPr lang="en-US" dirty="0"/>
          </a:p>
        </p:txBody>
      </p:sp>
      <p:pic>
        <p:nvPicPr>
          <p:cNvPr id="10" name="Picture 9" descr="Screen Shot 2013-07-06 at 15.40.4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436" y="650746"/>
            <a:ext cx="3238500" cy="1282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7680" y="304800"/>
            <a:ext cx="8270240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name of the Restaurant it's</a:t>
            </a:r>
            <a:r>
              <a:rPr lang="en-US" b="1" dirty="0" smtClean="0"/>
              <a:t> ’’</a:t>
            </a:r>
            <a:r>
              <a:rPr lang="en-US" b="1" dirty="0" err="1" smtClean="0"/>
              <a:t>Saikō</a:t>
            </a:r>
            <a:r>
              <a:rPr lang="en-US" b="1" dirty="0" smtClean="0"/>
              <a:t>'</a:t>
            </a:r>
            <a:r>
              <a:rPr lang="en-US" b="1" dirty="0" smtClean="0"/>
              <a:t>’</a:t>
            </a:r>
          </a:p>
          <a:p>
            <a:endParaRPr lang="en-US" b="1" dirty="0" smtClean="0"/>
          </a:p>
          <a:p>
            <a:r>
              <a:rPr lang="en-US" b="1" dirty="0" smtClean="0"/>
              <a:t>At the bottom please add ‘’ </a:t>
            </a:r>
            <a:r>
              <a:rPr lang="en-US" b="1" dirty="0" err="1" smtClean="0"/>
              <a:t>Comptoir</a:t>
            </a:r>
            <a:r>
              <a:rPr lang="en-US" b="1" dirty="0" smtClean="0"/>
              <a:t> </a:t>
            </a:r>
            <a:r>
              <a:rPr lang="en-US" b="1" dirty="0" err="1" smtClean="0"/>
              <a:t>Japonais</a:t>
            </a:r>
            <a:r>
              <a:rPr lang="en-US" b="1" dirty="0" smtClean="0"/>
              <a:t> or Bar </a:t>
            </a:r>
            <a:r>
              <a:rPr lang="en-US" b="1" dirty="0" err="1" smtClean="0"/>
              <a:t>Japonais</a:t>
            </a:r>
            <a:r>
              <a:rPr lang="en-US" b="1" dirty="0" smtClean="0"/>
              <a:t>”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The meaning </a:t>
            </a:r>
            <a:r>
              <a:rPr lang="en-US" b="1" dirty="0" err="1" smtClean="0"/>
              <a:t>Comptoir</a:t>
            </a:r>
            <a:r>
              <a:rPr lang="en-US" b="1" dirty="0" smtClean="0"/>
              <a:t> it's a ''pub'' in </a:t>
            </a:r>
            <a:r>
              <a:rPr lang="en-US" b="1" dirty="0" err="1" smtClean="0"/>
              <a:t>french</a:t>
            </a:r>
            <a:r>
              <a:rPr lang="en-US" b="1" dirty="0" smtClean="0"/>
              <a:t>.</a:t>
            </a:r>
          </a:p>
          <a:p>
            <a:endParaRPr lang="en-US" b="1" dirty="0" smtClean="0"/>
          </a:p>
          <a:p>
            <a:r>
              <a:rPr lang="en-US" b="1" dirty="0" smtClean="0"/>
              <a:t>最高 </a:t>
            </a:r>
            <a:r>
              <a:rPr lang="en-US" b="1" dirty="0" err="1" smtClean="0"/>
              <a:t>saikō</a:t>
            </a:r>
            <a:endParaRPr lang="en-US" b="1" dirty="0" smtClean="0"/>
          </a:p>
          <a:p>
            <a:r>
              <a:rPr lang="en-US" b="1" dirty="0" smtClean="0"/>
              <a:t>さいこう</a:t>
            </a:r>
          </a:p>
          <a:p>
            <a:r>
              <a:rPr lang="en-US" b="1" dirty="0" smtClean="0"/>
              <a:t>	1.	The highest; the best; supreme</a:t>
            </a:r>
          </a:p>
          <a:p>
            <a:r>
              <a:rPr lang="en-US" b="1" dirty="0" smtClean="0"/>
              <a:t>最 (</a:t>
            </a:r>
            <a:r>
              <a:rPr lang="en-US" b="1" dirty="0" err="1" smtClean="0"/>
              <a:t>sai</a:t>
            </a:r>
            <a:r>
              <a:rPr lang="en-US" b="1" dirty="0" smtClean="0"/>
              <a:t>-, “most”) +‎ 高 (</a:t>
            </a:r>
            <a:r>
              <a:rPr lang="en-US" b="1" dirty="0" err="1" smtClean="0"/>
              <a:t>kō</a:t>
            </a:r>
            <a:r>
              <a:rPr lang="en-US" b="1" dirty="0" smtClean="0"/>
              <a:t>, “high”)</a:t>
            </a:r>
          </a:p>
          <a:p>
            <a:endParaRPr lang="en-US" b="1" dirty="0" smtClean="0"/>
          </a:p>
          <a:p>
            <a:r>
              <a:rPr lang="en-US" b="1" dirty="0" smtClean="0"/>
              <a:t>We would like to bring the concept of </a:t>
            </a:r>
            <a:r>
              <a:rPr lang="en-US" b="1" dirty="0" err="1" smtClean="0"/>
              <a:t>Izakaya</a:t>
            </a:r>
            <a:r>
              <a:rPr lang="en-US" b="1" dirty="0" smtClean="0"/>
              <a:t> (Japanese pub) to Montréal.</a:t>
            </a:r>
          </a:p>
          <a:p>
            <a:endParaRPr lang="en-US" b="1" dirty="0" smtClean="0"/>
          </a:p>
          <a:p>
            <a:r>
              <a:rPr lang="en-US" b="1" dirty="0" err="1" smtClean="0"/>
              <a:t>Izakayas</a:t>
            </a:r>
            <a:r>
              <a:rPr lang="en-US" b="1" dirty="0" smtClean="0"/>
              <a:t> are essentially Japanese taverns – drinking houses with a menu of small dishes for snacking while drinking. It literally means “stay sake shop” so traditionally this was a place where you could sit and drink on the premises. In today’s </a:t>
            </a:r>
            <a:r>
              <a:rPr lang="en-US" b="1" dirty="0" err="1" smtClean="0"/>
              <a:t>izakayas</a:t>
            </a:r>
            <a:r>
              <a:rPr lang="en-US" b="1" dirty="0" smtClean="0"/>
              <a:t> you can order food and drink and hang out with friends for an evening. Many also offer bottle keep where your unfinished bottle of </a:t>
            </a:r>
            <a:r>
              <a:rPr lang="en-US" b="1" dirty="0" err="1" smtClean="0"/>
              <a:t>shochu</a:t>
            </a:r>
            <a:r>
              <a:rPr lang="en-US" b="1" dirty="0" smtClean="0"/>
              <a:t> is waiting for you when you return.</a:t>
            </a:r>
          </a:p>
          <a:p>
            <a:endParaRPr lang="en-US" b="1" dirty="0" smtClean="0"/>
          </a:p>
          <a:p>
            <a:r>
              <a:rPr lang="en-US" b="1" dirty="0" smtClean="0"/>
              <a:t>‘</a:t>
            </a:r>
            <a:r>
              <a:rPr lang="en-US" b="1" dirty="0" err="1" smtClean="0"/>
              <a:t>i</a:t>
            </a:r>
            <a:r>
              <a:rPr lang="en-US" b="1" dirty="0" smtClean="0"/>
              <a:t>' from </a:t>
            </a:r>
            <a:r>
              <a:rPr lang="en-US" b="1" dirty="0" err="1" smtClean="0"/>
              <a:t>izakaya「居心地」(igokochi</a:t>
            </a:r>
            <a:r>
              <a:rPr lang="en-US" b="1" dirty="0" smtClean="0"/>
              <a:t>), meaning ‘place of comfort.' </a:t>
            </a:r>
          </a:p>
          <a:p>
            <a:r>
              <a:rPr lang="en-US" b="1" dirty="0" smtClean="0"/>
              <a:t> "</a:t>
            </a:r>
            <a:r>
              <a:rPr lang="en-US" b="1" dirty="0" err="1" smtClean="0"/>
              <a:t>sakaya</a:t>
            </a:r>
            <a:r>
              <a:rPr lang="en-US" b="1" dirty="0" smtClean="0"/>
              <a:t>" (sake shop),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340" y="221754"/>
            <a:ext cx="8570180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About the Restaurant:</a:t>
            </a:r>
          </a:p>
          <a:p>
            <a:endParaRPr lang="en-US" dirty="0" smtClean="0"/>
          </a:p>
          <a:p>
            <a:r>
              <a:rPr lang="en-US" dirty="0" smtClean="0"/>
              <a:t>The restaurant will serve Japanese </a:t>
            </a:r>
            <a:r>
              <a:rPr lang="en-US" dirty="0" err="1" smtClean="0"/>
              <a:t>Appertizers</a:t>
            </a:r>
            <a:r>
              <a:rPr lang="en-US" dirty="0" smtClean="0"/>
              <a:t> similar to ‘’tapas’’ with alcohol (Multi-type of</a:t>
            </a:r>
          </a:p>
          <a:p>
            <a:r>
              <a:rPr lang="en-US" dirty="0" smtClean="0"/>
              <a:t> Sake).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http://en.wikipedia.org/wiki/</a:t>
            </a:r>
            <a:r>
              <a:rPr lang="en-US" dirty="0" smtClean="0">
                <a:hlinkClick r:id="rId2"/>
              </a:rPr>
              <a:t>Izakaya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inspiration you can take a look at the link below.  There are pictures of </a:t>
            </a:r>
            <a:r>
              <a:rPr lang="en-US" dirty="0" err="1" smtClean="0"/>
              <a:t>izakayas</a:t>
            </a:r>
            <a:r>
              <a:rPr lang="en-US" dirty="0" smtClean="0"/>
              <a:t> in </a:t>
            </a:r>
            <a:r>
              <a:rPr lang="en-US" dirty="0" err="1" smtClean="0"/>
              <a:t>japan</a:t>
            </a:r>
            <a:r>
              <a:rPr lang="en-US" dirty="0" smtClean="0"/>
              <a:t> </a:t>
            </a:r>
            <a:r>
              <a:rPr lang="en-US" dirty="0" smtClean="0"/>
              <a:t>and in USA</a:t>
            </a:r>
          </a:p>
          <a:p>
            <a:endParaRPr lang="en-US" dirty="0" smtClean="0"/>
          </a:p>
          <a:p>
            <a:r>
              <a:rPr lang="en-US" dirty="0" smtClean="0">
                <a:hlinkClick r:id="rId3"/>
              </a:rPr>
              <a:t>https://www.google.com/search?q=izakaya+pictures&amp;tbm=isch&amp;tbo=u&amp;source=univ&amp;sa=X&amp;ei=L8PaUdIbjP7gA4PVgcAI&amp;ved=0CCwQsAQ&amp;biw=1309&amp;bih=</a:t>
            </a:r>
            <a:r>
              <a:rPr lang="en-US" dirty="0" smtClean="0">
                <a:hlinkClick r:id="rId3"/>
              </a:rPr>
              <a:t>708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Picture of the restaurant (Please disregard the purple color we will change it to red)</a:t>
            </a:r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https://www.facebook.com/pages/Restaurant-Le-Marly-Montr%C3%A9al/109339362436655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2364" y="201594"/>
            <a:ext cx="7145876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Specifications:</a:t>
            </a:r>
          </a:p>
          <a:p>
            <a:endParaRPr lang="en-US" dirty="0" smtClean="0"/>
          </a:p>
          <a:p>
            <a:r>
              <a:rPr lang="en-US" dirty="0" smtClean="0"/>
              <a:t>The logo should be </a:t>
            </a:r>
            <a:r>
              <a:rPr lang="en-US" b="1" dirty="0" err="1" smtClean="0"/>
              <a:t>saikō</a:t>
            </a:r>
            <a:endParaRPr lang="en-US" dirty="0" smtClean="0"/>
          </a:p>
          <a:p>
            <a:r>
              <a:rPr lang="en-US" dirty="0" smtClean="0"/>
              <a:t> If you want you can add this </a:t>
            </a:r>
            <a:r>
              <a:rPr lang="en-US" dirty="0" err="1" smtClean="0"/>
              <a:t>japanese</a:t>
            </a:r>
            <a:r>
              <a:rPr lang="en-US" dirty="0" smtClean="0"/>
              <a:t> Kanji ----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L'</a:t>
            </a:r>
            <a:r>
              <a:rPr lang="en-US" b="1" i="1" dirty="0" err="1" smtClean="0"/>
              <a:t>izakaya</a:t>
            </a:r>
            <a:r>
              <a:rPr lang="en-US" b="1" i="1" dirty="0" smtClean="0"/>
              <a:t> = Japanese </a:t>
            </a:r>
            <a:r>
              <a:rPr lang="en-US" b="1" i="1" dirty="0" smtClean="0"/>
              <a:t>Pub</a:t>
            </a:r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r>
              <a:rPr lang="en-US" b="1" i="1" dirty="0" smtClean="0"/>
              <a:t>The theme colors are Red, Gold, Wood, Black</a:t>
            </a:r>
            <a:r>
              <a:rPr lang="en-US" b="1" i="1" dirty="0" smtClean="0"/>
              <a:t>.</a:t>
            </a:r>
          </a:p>
          <a:p>
            <a:endParaRPr lang="en-US" b="1" i="1" dirty="0" smtClean="0"/>
          </a:p>
          <a:p>
            <a:r>
              <a:rPr lang="en-US" b="1" i="1" dirty="0" smtClean="0"/>
              <a:t>Maybe we could add ‘’</a:t>
            </a:r>
            <a:r>
              <a:rPr lang="en-US" b="1" i="1" dirty="0" err="1" smtClean="0"/>
              <a:t>Comptoir</a:t>
            </a:r>
            <a:r>
              <a:rPr lang="en-US" b="1" i="1" dirty="0" smtClean="0"/>
              <a:t> </a:t>
            </a:r>
            <a:r>
              <a:rPr lang="en-US" b="1" i="1" dirty="0" err="1" smtClean="0"/>
              <a:t>Japonais</a:t>
            </a:r>
            <a:r>
              <a:rPr lang="en-US" b="1" i="1" dirty="0" smtClean="0"/>
              <a:t>’’ at the bottom in small </a:t>
            </a:r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izakay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31" y="2289376"/>
            <a:ext cx="18923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3760" y="375920"/>
            <a:ext cx="57214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I would like to see in the logos ( there are only ideas 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You can add lantern images</a:t>
            </a:r>
          </a:p>
          <a:p>
            <a:endParaRPr lang="en-US" dirty="0"/>
          </a:p>
        </p:txBody>
      </p:sp>
      <p:pic>
        <p:nvPicPr>
          <p:cNvPr id="3" name="Picture 2" descr="Screen Shot 2013-07-08 at 10.36.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56" y="1451481"/>
            <a:ext cx="5227081" cy="34390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3625" y="322552"/>
            <a:ext cx="32575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can add bottle sake as image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Screen Shot 2013-07-08 at 10.37.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34" y="922442"/>
            <a:ext cx="5065074" cy="35294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4656</TotalTime>
  <Words>435</Words>
  <Application>Microsoft Macintosh PowerPoint</Application>
  <PresentationFormat>On-screen Show (4:3)</PresentationFormat>
  <Paragraphs>58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9207-6330 Quebec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 Ma</dc:creator>
  <cp:lastModifiedBy>S Ma</cp:lastModifiedBy>
  <cp:revision>2</cp:revision>
  <dcterms:created xsi:type="dcterms:W3CDTF">2013-07-08T13:58:47Z</dcterms:created>
  <dcterms:modified xsi:type="dcterms:W3CDTF">2013-07-11T19:35:27Z</dcterms:modified>
</cp:coreProperties>
</file>