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749" r:id="rId3"/>
  </p:sldMasterIdLst>
  <p:notesMasterIdLst>
    <p:notesMasterId r:id="rId5"/>
  </p:notesMasterIdLst>
  <p:sldIdLst>
    <p:sldId id="547" r:id="rId4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ptop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9691"/>
    <a:srgbClr val="25BAA6"/>
    <a:srgbClr val="5F5F5F"/>
    <a:srgbClr val="EE832B"/>
    <a:srgbClr val="0B7DAF"/>
    <a:srgbClr val="FFFFFF"/>
    <a:srgbClr val="3387B5"/>
    <a:srgbClr val="828282"/>
    <a:srgbClr val="FF5506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21" autoAdjust="0"/>
    <p:restoredTop sz="93143" autoAdjust="0"/>
  </p:normalViewPr>
  <p:slideViewPr>
    <p:cSldViewPr>
      <p:cViewPr>
        <p:scale>
          <a:sx n="112" d="100"/>
          <a:sy n="112" d="100"/>
        </p:scale>
        <p:origin x="-904" y="-51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1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commentAuthors" Target="commentAuthors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FE1B8C-10C2-4907-B959-2D2C2FC73E7D}" type="datetimeFigureOut">
              <a:rPr lang="en-US"/>
              <a:pPr>
                <a:defRPr/>
              </a:pPr>
              <a:t>6/14/13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2979384-440A-43F7-98BF-3AF0BFB9C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25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C Slide - Cover (Bla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SC_PowerPoint_BeyondInsightBanne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8073"/>
            <a:ext cx="9144000" cy="853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FSC logo ppt2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200" y="531591"/>
            <a:ext cx="3200400" cy="120196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667000" y="2952750"/>
            <a:ext cx="5715000" cy="1828800"/>
          </a:xfrm>
          <a:prstGeom prst="rect">
            <a:avLst/>
          </a:prstGeom>
        </p:spPr>
        <p:txBody>
          <a:bodyPr/>
          <a:lstStyle>
            <a:lvl1pPr marL="233363" indent="-233363">
              <a:buClr>
                <a:schemeClr val="accent4"/>
              </a:buClr>
              <a:defRPr sz="2800" b="1">
                <a:solidFill>
                  <a:srgbClr val="5F5F5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1911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SC_PowerPoint_BeyondInsightBanner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02"/>
          <a:stretch/>
        </p:blipFill>
        <p:spPr bwMode="auto">
          <a:xfrm>
            <a:off x="-1" y="784646"/>
            <a:ext cx="7543801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2"/>
          <p:cNvSpPr>
            <a:spLocks noGrp="1"/>
          </p:cNvSpPr>
          <p:nvPr userDrawn="1">
            <p:ph type="title"/>
          </p:nvPr>
        </p:nvSpPr>
        <p:spPr>
          <a:xfrm>
            <a:off x="196855" y="285750"/>
            <a:ext cx="7194551" cy="4953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82828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pic>
        <p:nvPicPr>
          <p:cNvPr id="10" name="Picture 9" descr="fsc blu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96200" y="380224"/>
            <a:ext cx="1371600" cy="51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05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SC_PowerPoint_BeyondInsightBanner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02"/>
          <a:stretch/>
        </p:blipFill>
        <p:spPr bwMode="auto">
          <a:xfrm>
            <a:off x="-1" y="784646"/>
            <a:ext cx="7543801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fsc blu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96200" y="380224"/>
            <a:ext cx="1371600" cy="515126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28600" y="1123950"/>
            <a:ext cx="8534400" cy="3581400"/>
          </a:xfrm>
          <a:prstGeom prst="rect">
            <a:avLst/>
          </a:prstGeom>
        </p:spPr>
        <p:txBody>
          <a:bodyPr/>
          <a:lstStyle>
            <a:lvl1pPr marL="233363" indent="-233363">
              <a:buClr>
                <a:schemeClr val="accent4"/>
              </a:buClr>
              <a:defRPr sz="2000">
                <a:solidFill>
                  <a:srgbClr val="5F5F5F"/>
                </a:solidFill>
              </a:defRPr>
            </a:lvl1pPr>
            <a:lvl2pPr marL="571500" indent="-285750">
              <a:defRPr sz="1800">
                <a:solidFill>
                  <a:srgbClr val="5F5F5F"/>
                </a:solidFill>
              </a:defRPr>
            </a:lvl2pPr>
            <a:lvl3pPr marL="804863" indent="-228600">
              <a:defRPr sz="1600">
                <a:solidFill>
                  <a:srgbClr val="5F5F5F"/>
                </a:solidFill>
              </a:defRPr>
            </a:lvl3pPr>
            <a:lvl4pPr marL="1027113" indent="-225425">
              <a:defRPr sz="1400">
                <a:solidFill>
                  <a:srgbClr val="5F5F5F"/>
                </a:solidFill>
              </a:defRPr>
            </a:lvl4pPr>
            <a:lvl5pPr marL="1374775" indent="-228600">
              <a:defRPr sz="1400">
                <a:solidFill>
                  <a:srgbClr val="5F5F5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196855" y="285750"/>
            <a:ext cx="7194551" cy="4953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828282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405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flipV="1">
            <a:off x="0" y="4979670"/>
            <a:ext cx="9144000" cy="1828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 bwMode="gray">
          <a:xfrm flipH="1">
            <a:off x="8458200" y="5009581"/>
            <a:ext cx="533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F684CE-B7BB-4223-BA2B-B47808B845F1}" type="slidenum">
              <a:rPr lang="en-US" sz="800" smtClean="0">
                <a:solidFill>
                  <a:schemeClr val="bg2"/>
                </a:solidFill>
                <a:latin typeface="+mn-lt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 smtClean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 userDrawn="1"/>
        </p:nvSpPr>
        <p:spPr bwMode="gray">
          <a:xfrm>
            <a:off x="152420" y="5009581"/>
            <a:ext cx="283410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kern="120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FutureSight Inc. - Beyond Insight © 2013 | All Rights Reserved</a:t>
            </a:r>
            <a:endParaRPr lang="en-US" sz="80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Title 2"/>
          <p:cNvSpPr>
            <a:spLocks noGrp="1"/>
          </p:cNvSpPr>
          <p:nvPr userDrawn="1">
            <p:ph type="title"/>
          </p:nvPr>
        </p:nvSpPr>
        <p:spPr>
          <a:xfrm>
            <a:off x="76204" y="3867150"/>
            <a:ext cx="7194551" cy="838200"/>
          </a:xfrm>
          <a:prstGeom prst="rect">
            <a:avLst/>
          </a:prstGeom>
        </p:spPr>
        <p:txBody>
          <a:bodyPr/>
          <a:lstStyle>
            <a:lvl1pPr algn="l">
              <a:defRPr sz="4400" b="1">
                <a:solidFill>
                  <a:srgbClr val="3387B5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7235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flipV="1">
            <a:off x="0" y="4979670"/>
            <a:ext cx="9144000" cy="1828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 bwMode="gray">
          <a:xfrm flipH="1">
            <a:off x="8458200" y="5009581"/>
            <a:ext cx="533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F684CE-B7BB-4223-BA2B-B47808B845F1}" type="slidenum">
              <a:rPr lang="en-US" sz="800" smtClean="0">
                <a:solidFill>
                  <a:schemeClr val="bg2"/>
                </a:solidFill>
                <a:latin typeface="+mn-lt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 smtClean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 userDrawn="1"/>
        </p:nvSpPr>
        <p:spPr bwMode="gray">
          <a:xfrm>
            <a:off x="152420" y="5009581"/>
            <a:ext cx="283410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kern="120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FutureSight Inc. - Beyond Insight © 2013 | All Rights Reserved</a:t>
            </a:r>
            <a:endParaRPr lang="en-US" sz="80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Title 2"/>
          <p:cNvSpPr>
            <a:spLocks noGrp="1"/>
          </p:cNvSpPr>
          <p:nvPr userDrawn="1">
            <p:ph type="title"/>
          </p:nvPr>
        </p:nvSpPr>
        <p:spPr>
          <a:xfrm>
            <a:off x="76204" y="3867150"/>
            <a:ext cx="7194551" cy="838200"/>
          </a:xfrm>
          <a:prstGeom prst="rect">
            <a:avLst/>
          </a:prstGeom>
        </p:spPr>
        <p:txBody>
          <a:bodyPr/>
          <a:lstStyle>
            <a:lvl1pPr algn="l">
              <a:defRPr sz="4400" b="1">
                <a:solidFill>
                  <a:srgbClr val="3387B5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7235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33453" y="2266950"/>
            <a:ext cx="8040755" cy="1200150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6" name="Picture 5" descr="fsc 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8600" y="322301"/>
            <a:ext cx="2743200" cy="103025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 flipV="1">
            <a:off x="0" y="4979670"/>
            <a:ext cx="9144000" cy="1828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 bwMode="gray">
          <a:xfrm flipH="1">
            <a:off x="8458200" y="5009581"/>
            <a:ext cx="533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F684CE-B7BB-4223-BA2B-B47808B845F1}" type="slidenum">
              <a:rPr lang="en-US" sz="800" smtClean="0">
                <a:solidFill>
                  <a:schemeClr val="bg2"/>
                </a:solidFill>
                <a:latin typeface="+mn-lt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 smtClean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 userDrawn="1"/>
        </p:nvSpPr>
        <p:spPr bwMode="gray">
          <a:xfrm>
            <a:off x="152420" y="5009581"/>
            <a:ext cx="283410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kern="120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FutureSight Inc. - Beyond Insight © 2013 | All Rights Reserved</a:t>
            </a:r>
            <a:endParaRPr lang="en-US" sz="800" dirty="0" smtClean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17235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5086350"/>
            <a:ext cx="9144000" cy="57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33403" y="1885950"/>
            <a:ext cx="8040755" cy="1200150"/>
          </a:xfrm>
          <a:prstGeom prst="rect">
            <a:avLst/>
          </a:prstGeom>
        </p:spPr>
        <p:txBody>
          <a:bodyPr/>
          <a:lstStyle>
            <a:lvl1pPr algn="ctr">
              <a:buNone/>
              <a:defRPr sz="96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6" name="Picture 5" descr="logo white_no sm tx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2"/>
            <a:ext cx="2209800" cy="58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557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SC Slide - Standard Interio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FSC_PowerPoint_HeaderGraphic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0" y="850106"/>
            <a:ext cx="9144000" cy="57150"/>
          </a:xfrm>
          <a:prstGeom prst="rect">
            <a:avLst/>
          </a:prstGeom>
          <a:solidFill>
            <a:srgbClr val="358E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Rectangle 5"/>
          <p:cNvSpPr/>
          <p:nvPr userDrawn="1"/>
        </p:nvSpPr>
        <p:spPr>
          <a:xfrm flipV="1">
            <a:off x="0" y="5086350"/>
            <a:ext cx="9144000" cy="57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52400" y="92869"/>
            <a:ext cx="7467600" cy="678656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logo white_no sm tx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33033"/>
            <a:ext cx="1219200" cy="32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846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SC Slide - Statement/Expla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SC_PowerPoint_HeaderGraphic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 flipV="1">
            <a:off x="0" y="5092304"/>
            <a:ext cx="9144000" cy="57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 flipV="1">
            <a:off x="0" y="850106"/>
            <a:ext cx="9144000" cy="57150"/>
          </a:xfrm>
          <a:prstGeom prst="rect">
            <a:avLst/>
          </a:prstGeom>
          <a:solidFill>
            <a:srgbClr val="358E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1352550"/>
            <a:ext cx="8382000" cy="57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92869"/>
            <a:ext cx="7467600" cy="678656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81000" y="1600200"/>
            <a:ext cx="2438400" cy="685800"/>
          </a:xfrm>
          <a:prstGeom prst="rect">
            <a:avLst/>
          </a:prstGeom>
          <a:solidFill>
            <a:schemeClr val="accent4"/>
          </a:solidFill>
        </p:spPr>
        <p:txBody>
          <a:bodyPr anchor="ctr" anchorCtr="0">
            <a:normAutofit/>
          </a:bodyPr>
          <a:lstStyle>
            <a:lvl1pPr algn="ctr">
              <a:buNone/>
              <a:defRPr sz="1400" b="1">
                <a:solidFill>
                  <a:schemeClr val="bg1"/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2823576" y="1600200"/>
            <a:ext cx="5939424" cy="6858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anchor="ctr" anchorCtr="0">
            <a:normAutofit/>
          </a:bodyPr>
          <a:lstStyle>
            <a:lvl1pPr marL="182880" indent="-182880" algn="l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1200" b="0">
                <a:solidFill>
                  <a:schemeClr val="tx1"/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381000" y="1143000"/>
            <a:ext cx="2438400" cy="211792"/>
          </a:xfrm>
          <a:prstGeom prst="rect">
            <a:avLst/>
          </a:prstGeom>
          <a:noFill/>
        </p:spPr>
        <p:txBody>
          <a:bodyPr anchor="ctr" anchorCtr="0">
            <a:noAutofit/>
          </a:bodyPr>
          <a:lstStyle>
            <a:lvl1pPr algn="l">
              <a:buNone/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14" descr="logo white_no sm tx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33033"/>
            <a:ext cx="1219200" cy="32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025777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theme" Target="../theme/theme2.xml"/><Relationship Id="rId3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4" Type="http://schemas.openxmlformats.org/officeDocument/2006/relationships/theme" Target="../theme/theme3.xml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V="1">
            <a:off x="0" y="4979670"/>
            <a:ext cx="9144000" cy="1828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 bwMode="gray">
          <a:xfrm flipH="1">
            <a:off x="8458200" y="5009581"/>
            <a:ext cx="533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F684CE-B7BB-4223-BA2B-B47808B845F1}" type="slidenum">
              <a:rPr lang="en-US" sz="800" smtClean="0">
                <a:solidFill>
                  <a:schemeClr val="bg2"/>
                </a:solidFill>
                <a:latin typeface="+mn-lt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 smtClean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 userDrawn="1"/>
        </p:nvSpPr>
        <p:spPr bwMode="gray">
          <a:xfrm>
            <a:off x="152420" y="5009581"/>
            <a:ext cx="283410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kern="120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FutureSight Inc. - Beyond Insight © 2013 | All Rights Reserved</a:t>
            </a:r>
            <a:endParaRPr lang="en-US" sz="800" dirty="0" smtClean="0">
              <a:solidFill>
                <a:schemeClr val="bg1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8" r:id="rId2"/>
    <p:sldLayoutId id="2147483748" r:id="rId3"/>
    <p:sldLayoutId id="2147483709" r:id="rId4"/>
    <p:sldLayoutId id="2147483710" r:id="rId5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66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8"/>
          <p:cNvSpPr txBox="1">
            <a:spLocks/>
          </p:cNvSpPr>
          <p:nvPr/>
        </p:nvSpPr>
        <p:spPr>
          <a:xfrm>
            <a:off x="196894" y="285750"/>
            <a:ext cx="7499351" cy="4953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2400" b="1" dirty="0" smtClean="0">
                <a:solidFill>
                  <a:srgbClr val="828282"/>
                </a:solidFill>
                <a:latin typeface="+mn-lt"/>
                <a:ea typeface="+mj-ea"/>
                <a:cs typeface="+mj-cs"/>
              </a:rPr>
              <a:t>FutureSight Overview</a:t>
            </a:r>
            <a:endParaRPr lang="en-US" sz="2400" b="1" dirty="0">
              <a:solidFill>
                <a:srgbClr val="828282"/>
              </a:solidFill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26017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SC_Master1">
  <a:themeElements>
    <a:clrScheme name="FSC2">
      <a:dk1>
        <a:srgbClr val="3F3F3F"/>
      </a:dk1>
      <a:lt1>
        <a:srgbClr val="FFFFFF"/>
      </a:lt1>
      <a:dk2>
        <a:srgbClr val="3E4F68"/>
      </a:dk2>
      <a:lt2>
        <a:srgbClr val="EEECE1"/>
      </a:lt2>
      <a:accent1>
        <a:srgbClr val="56B5E4"/>
      </a:accent1>
      <a:accent2>
        <a:srgbClr val="FF5506"/>
      </a:accent2>
      <a:accent3>
        <a:srgbClr val="358EBD"/>
      </a:accent3>
      <a:accent4>
        <a:srgbClr val="396788"/>
      </a:accent4>
      <a:accent5>
        <a:srgbClr val="1F7EAD"/>
      </a:accent5>
      <a:accent6>
        <a:srgbClr val="FF8A33"/>
      </a:accent6>
      <a:hlink>
        <a:srgbClr val="FF5506"/>
      </a:hlink>
      <a:folHlink>
        <a:srgbClr val="409ABA"/>
      </a:folHlink>
    </a:clrScheme>
    <a:fontScheme name="FSC1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SC_Master2">
  <a:themeElements>
    <a:clrScheme name="FSC1">
      <a:dk1>
        <a:srgbClr val="3F3F3F"/>
      </a:dk1>
      <a:lt1>
        <a:srgbClr val="FFFFFF"/>
      </a:lt1>
      <a:dk2>
        <a:srgbClr val="3E4F68"/>
      </a:dk2>
      <a:lt2>
        <a:srgbClr val="EEECE1"/>
      </a:lt2>
      <a:accent1>
        <a:srgbClr val="56B5E4"/>
      </a:accent1>
      <a:accent2>
        <a:srgbClr val="FF5506"/>
      </a:accent2>
      <a:accent3>
        <a:srgbClr val="1E87B4"/>
      </a:accent3>
      <a:accent4>
        <a:srgbClr val="396788"/>
      </a:accent4>
      <a:accent5>
        <a:srgbClr val="4BACC6"/>
      </a:accent5>
      <a:accent6>
        <a:srgbClr val="FF8A33"/>
      </a:accent6>
      <a:hlink>
        <a:srgbClr val="FF5506"/>
      </a:hlink>
      <a:folHlink>
        <a:srgbClr val="409ABA"/>
      </a:folHlink>
    </a:clrScheme>
    <a:fontScheme name="FSC1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FSC_Master2">
  <a:themeElements>
    <a:clrScheme name="FSC1">
      <a:dk1>
        <a:srgbClr val="3F3F3F"/>
      </a:dk1>
      <a:lt1>
        <a:srgbClr val="FFFFFF"/>
      </a:lt1>
      <a:dk2>
        <a:srgbClr val="3E4F68"/>
      </a:dk2>
      <a:lt2>
        <a:srgbClr val="EEECE1"/>
      </a:lt2>
      <a:accent1>
        <a:srgbClr val="56B5E4"/>
      </a:accent1>
      <a:accent2>
        <a:srgbClr val="FF5506"/>
      </a:accent2>
      <a:accent3>
        <a:srgbClr val="1E87B4"/>
      </a:accent3>
      <a:accent4>
        <a:srgbClr val="396788"/>
      </a:accent4>
      <a:accent5>
        <a:srgbClr val="4BACC6"/>
      </a:accent5>
      <a:accent6>
        <a:srgbClr val="FF8A33"/>
      </a:accent6>
      <a:hlink>
        <a:srgbClr val="FF5506"/>
      </a:hlink>
      <a:folHlink>
        <a:srgbClr val="409ABA"/>
      </a:folHlink>
    </a:clrScheme>
    <a:fontScheme name="FSC1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10203</TotalTime>
  <Words>2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FSC_Master1</vt:lpstr>
      <vt:lpstr>FSC_Master2</vt:lpstr>
      <vt:lpstr>1_FSC_Master2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Matthews</dc:creator>
  <cp:lastModifiedBy>Bruce Scheer</cp:lastModifiedBy>
  <cp:revision>856</cp:revision>
  <dcterms:created xsi:type="dcterms:W3CDTF">2007-03-20T18:02:08Z</dcterms:created>
  <dcterms:modified xsi:type="dcterms:W3CDTF">2013-06-14T16:44:09Z</dcterms:modified>
</cp:coreProperties>
</file>